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  <p:sldMasterId id="2147483724" r:id="rId2"/>
  </p:sldMasterIdLst>
  <p:notesMasterIdLst>
    <p:notesMasterId r:id="rId9"/>
  </p:notesMasterIdLst>
  <p:sldIdLst>
    <p:sldId id="256" r:id="rId3"/>
    <p:sldId id="273" r:id="rId4"/>
    <p:sldId id="278" r:id="rId5"/>
    <p:sldId id="292" r:id="rId6"/>
    <p:sldId id="288" r:id="rId7"/>
    <p:sldId id="274" r:id="rId8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83547" autoAdjust="0"/>
  </p:normalViewPr>
  <p:slideViewPr>
    <p:cSldViewPr snapToGrid="0">
      <p:cViewPr varScale="1">
        <p:scale>
          <a:sx n="59" d="100"/>
          <a:sy n="59" d="100"/>
        </p:scale>
        <p:origin x="1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F838-9467-4E5B-A75A-87EA7EC43414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FE17A-1F2E-442D-BB4F-D2D9B21D35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436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442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982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1532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181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447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970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4A7E-FA9E-4032-AE37-A26F42B6A519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b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0978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8" name="页脚占位符 2">
            <a:extLst>
              <a:ext uri="{FF2B5EF4-FFF2-40B4-BE49-F238E27FC236}">
                <a16:creationId xmlns:a16="http://schemas.microsoft.com/office/drawing/2014/main" id="{B9DF9E67-75C6-41F5-9DC8-2D45D5EBA33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329180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7B87E-2886-4887-9B4C-8D1713D96721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22095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A6F0-5568-4AEF-B572-B930D02A132E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65919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D977E532-C5DC-45C5-B44F-AEBB65E3996F}"/>
              </a:ext>
            </a:extLst>
          </p:cNvPr>
          <p:cNvSpPr/>
          <p:nvPr/>
        </p:nvSpPr>
        <p:spPr bwMode="auto">
          <a:xfrm>
            <a:off x="838200" y="913484"/>
            <a:ext cx="10719062" cy="1914525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F1CFF8E-8B4E-4D31-8FE9-6D29EE1EFC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9931" y="1016027"/>
            <a:ext cx="10515600" cy="1709441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grpSp>
        <p:nvGrpSpPr>
          <p:cNvPr id="3" name="组 4">
            <a:extLst>
              <a:ext uri="{FF2B5EF4-FFF2-40B4-BE49-F238E27FC236}">
                <a16:creationId xmlns:a16="http://schemas.microsoft.com/office/drawing/2014/main" id="{5F03C1DD-236C-497B-B03E-E53A5136F67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35822" y="3600114"/>
            <a:ext cx="7308850" cy="788988"/>
            <a:chOff x="1651000" y="4557889"/>
            <a:chExt cx="7309557" cy="790222"/>
          </a:xfrm>
        </p:grpSpPr>
        <p:sp>
          <p:nvSpPr>
            <p:cNvPr id="4" name="矩形 1">
              <a:extLst>
                <a:ext uri="{FF2B5EF4-FFF2-40B4-BE49-F238E27FC236}">
                  <a16:creationId xmlns:a16="http://schemas.microsoft.com/office/drawing/2014/main" id="{49652C6E-7103-4648-8CAD-8AC85C664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333" y="4796335"/>
              <a:ext cx="6505224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kumimoji="0" lang="zh-CN" altLang="en-US" sz="1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kumimoji="0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5" name="图片 2" descr="icon-test.png">
              <a:extLst>
                <a:ext uri="{FF2B5EF4-FFF2-40B4-BE49-F238E27FC236}">
                  <a16:creationId xmlns:a16="http://schemas.microsoft.com/office/drawing/2014/main" id="{620F7C7E-FD57-485A-8F0E-A20109CE0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000" y="4557889"/>
              <a:ext cx="790222" cy="790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19">
            <a:extLst>
              <a:ext uri="{FF2B5EF4-FFF2-40B4-BE49-F238E27FC236}">
                <a16:creationId xmlns:a16="http://schemas.microsoft.com/office/drawing/2014/main" id="{20C8C66D-5CE0-4806-B34B-318D327754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1456" y="4783905"/>
            <a:ext cx="6432550" cy="40005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A8D5660-BDE2-41DD-ABE9-69F7210BA047}"/>
              </a:ext>
            </a:extLst>
          </p:cNvPr>
          <p:cNvSpPr txBox="1"/>
          <p:nvPr userDrawn="1"/>
        </p:nvSpPr>
        <p:spPr>
          <a:xfrm>
            <a:off x="3667027" y="4783905"/>
            <a:ext cx="499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zh-CN" altLang="en-US" dirty="0"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09285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298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804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8BAE0-7658-4E17-98A9-CC15512C4E8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38200" y="15421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/>
              <a:t>基于国产嵌入式操作系统和龙芯</a:t>
            </a:r>
            <a:r>
              <a:rPr lang="en-US" altLang="zh-CN" b="1" dirty="0"/>
              <a:t>SOC</a:t>
            </a:r>
            <a:br>
              <a:rPr lang="en-US" altLang="zh-CN" b="1" dirty="0"/>
            </a:br>
            <a:r>
              <a:rPr lang="zh-CN" altLang="en-US" b="1" dirty="0"/>
              <a:t>的应用与开发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6AAB75-E540-453C-9C98-B6E254C36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6528" y="3626954"/>
            <a:ext cx="6959472" cy="517526"/>
          </a:xfrm>
        </p:spPr>
        <p:txBody>
          <a:bodyPr/>
          <a:lstStyle/>
          <a:p>
            <a:r>
              <a:rPr lang="zh-CN" altLang="en-US" sz="4000" b="1" dirty="0"/>
              <a:t>第十二讲 基于</a:t>
            </a:r>
            <a:r>
              <a:rPr lang="en-US" altLang="zh-CN" sz="4000" b="1" dirty="0"/>
              <a:t>RT-Thread</a:t>
            </a:r>
            <a:r>
              <a:rPr lang="zh-CN" altLang="en-US" sz="4000" b="1" dirty="0"/>
              <a:t>操作系统外设</a:t>
            </a:r>
            <a:r>
              <a:rPr lang="en-US" altLang="zh-CN" sz="4000" b="1" dirty="0"/>
              <a:t>3-SPI</a:t>
            </a:r>
            <a:r>
              <a:rPr lang="zh-CN" altLang="en-US" sz="4000" b="1" dirty="0"/>
              <a:t>总线</a:t>
            </a:r>
            <a:endParaRPr lang="zh-CN" altLang="en-US" sz="40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39703B-5DDF-429F-B382-EF61BE90673B}"/>
              </a:ext>
            </a:extLst>
          </p:cNvPr>
          <p:cNvSpPr/>
          <p:nvPr/>
        </p:nvSpPr>
        <p:spPr>
          <a:xfrm>
            <a:off x="5124162" y="4903708"/>
            <a:ext cx="39901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/>
              <a:t>南京工业大学 孙冬梅</a:t>
            </a:r>
          </a:p>
        </p:txBody>
      </p:sp>
    </p:spTree>
    <p:extLst>
      <p:ext uri="{BB962C8B-B14F-4D97-AF65-F5344CB8AC3E}">
        <p14:creationId xmlns:p14="http://schemas.microsoft.com/office/powerpoint/2010/main" val="24438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9A0E9220-D202-418A-A2A9-33649ED32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697" y="117671"/>
            <a:ext cx="8185674" cy="639762"/>
          </a:xfrm>
        </p:spPr>
        <p:txBody>
          <a:bodyPr/>
          <a:lstStyle/>
          <a:p>
            <a:r>
              <a:rPr lang="zh-CN" altLang="en-US" sz="2800" dirty="0"/>
              <a:t>第十二讲 基于</a:t>
            </a:r>
            <a:r>
              <a:rPr lang="en-US" altLang="zh-CN" sz="2800" dirty="0"/>
              <a:t>RT-Thread</a:t>
            </a:r>
            <a:r>
              <a:rPr lang="zh-CN" altLang="en-US" sz="2800" dirty="0"/>
              <a:t>操作系统外设</a:t>
            </a:r>
            <a:r>
              <a:rPr lang="en-US" altLang="zh-CN" sz="2800" dirty="0"/>
              <a:t>3-SPI</a:t>
            </a:r>
            <a:r>
              <a:rPr lang="zh-CN" altLang="en-US" sz="2800" dirty="0"/>
              <a:t>总线</a:t>
            </a:r>
          </a:p>
        </p:txBody>
      </p:sp>
      <p:sp>
        <p:nvSpPr>
          <p:cNvPr id="4" name="文本框 5">
            <a:extLst>
              <a:ext uri="{FF2B5EF4-FFF2-40B4-BE49-F238E27FC236}">
                <a16:creationId xmlns:a16="http://schemas.microsoft.com/office/drawing/2014/main" id="{96362648-40B1-4F2B-8AF1-E37D16CA8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923" y="4906962"/>
            <a:ext cx="35791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buFont typeface="Arial" panose="020B0604020202020204" pitchFamily="34" charset="0"/>
              <a:buNone/>
              <a:defRPr kumimoji="0" sz="2400" i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9pPr>
          </a:lstStyle>
          <a:p>
            <a:r>
              <a:rPr lang="en-US" altLang="zh-CN" dirty="0"/>
              <a:t>1. SPI</a:t>
            </a:r>
            <a:r>
              <a:rPr lang="zh-CN" altLang="en-US" dirty="0"/>
              <a:t>总线基础</a:t>
            </a:r>
          </a:p>
        </p:txBody>
      </p:sp>
      <p:sp>
        <p:nvSpPr>
          <p:cNvPr id="5" name="文本框 6">
            <a:extLst>
              <a:ext uri="{FF2B5EF4-FFF2-40B4-BE49-F238E27FC236}">
                <a16:creationId xmlns:a16="http://schemas.microsoft.com/office/drawing/2014/main" id="{EC639FFE-85B4-4ACF-A396-1F949981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922" y="5475688"/>
            <a:ext cx="3323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buFont typeface="Arial" panose="020B0604020202020204" pitchFamily="34" charset="0"/>
              <a:buNone/>
              <a:defRPr kumimoji="0" sz="2400" i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9pPr>
          </a:lstStyle>
          <a:p>
            <a:r>
              <a:rPr lang="en-US" altLang="zh-CN" dirty="0"/>
              <a:t>2. SPI</a:t>
            </a:r>
            <a:r>
              <a:rPr lang="zh-CN" altLang="zh-CN" dirty="0"/>
              <a:t>总线</a:t>
            </a:r>
            <a:r>
              <a:rPr lang="en-US" altLang="zh-CN" dirty="0" err="1"/>
              <a:t>库函数控制</a:t>
            </a:r>
            <a:endParaRPr lang="zh-CN" altLang="en-US" dirty="0"/>
          </a:p>
        </p:txBody>
      </p:sp>
      <p:sp>
        <p:nvSpPr>
          <p:cNvPr id="7" name="文本框 7">
            <a:extLst>
              <a:ext uri="{FF2B5EF4-FFF2-40B4-BE49-F238E27FC236}">
                <a16:creationId xmlns:a16="http://schemas.microsoft.com/office/drawing/2014/main" id="{DBE18683-C457-4672-87EC-AAD4914B7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326" y="4906962"/>
            <a:ext cx="3992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 SPI</a:t>
            </a:r>
            <a:r>
              <a:rPr kumimoji="0" lang="zh-CN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总线设备操作示例</a:t>
            </a:r>
            <a:endParaRPr kumimoji="0" lang="zh-CN" altLang="en-US" sz="2400" i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754F652-E912-4345-B6C7-D2853384B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1B88434-1840-45E7-B915-F52163490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296" y="875103"/>
            <a:ext cx="6401693" cy="380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00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63454C7-EF94-4984-8365-38D4A74A71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D61A887-1783-4604-90F8-DAC7F58BA4A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91465EC5-387E-4DC3-A41A-7F7167C9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SPI  </a:t>
            </a:r>
            <a:r>
              <a:rPr lang="zh-CN" altLang="en-US" dirty="0"/>
              <a:t>总线基础</a:t>
            </a:r>
          </a:p>
        </p:txBody>
      </p:sp>
      <p:sp>
        <p:nvSpPr>
          <p:cNvPr id="8" name="内容占位符 4">
            <a:extLst>
              <a:ext uri="{FF2B5EF4-FFF2-40B4-BE49-F238E27FC236}">
                <a16:creationId xmlns:a16="http://schemas.microsoft.com/office/drawing/2014/main" id="{1FBB0104-C1DA-4C1D-914E-1C069F9D5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92" y="1068191"/>
            <a:ext cx="11858976" cy="5470722"/>
          </a:xfrm>
        </p:spPr>
        <p:txBody>
          <a:bodyPr/>
          <a:lstStyle/>
          <a:p>
            <a:endParaRPr lang="en-US" altLang="zh-CN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DB739DF-E676-4C0B-931B-C0E74D4E01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829" y="1068191"/>
            <a:ext cx="8381954" cy="472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9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63454C7-EF94-4984-8365-38D4A74A71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D61A887-1783-4604-90F8-DAC7F58BA4A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91465EC5-387E-4DC3-A41A-7F7167C9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 SPI</a:t>
            </a:r>
            <a:r>
              <a:rPr lang="zh-CN" altLang="zh-CN" dirty="0"/>
              <a:t>总线</a:t>
            </a:r>
            <a:r>
              <a:rPr lang="en-US" altLang="zh-CN" dirty="0" err="1"/>
              <a:t>库函数控制</a:t>
            </a:r>
            <a:endParaRPr lang="zh-CN" altLang="en-US" dirty="0"/>
          </a:p>
        </p:txBody>
      </p:sp>
      <p:sp>
        <p:nvSpPr>
          <p:cNvPr id="8" name="内容占位符 4">
            <a:extLst>
              <a:ext uri="{FF2B5EF4-FFF2-40B4-BE49-F238E27FC236}">
                <a16:creationId xmlns:a16="http://schemas.microsoft.com/office/drawing/2014/main" id="{1FBB0104-C1DA-4C1D-914E-1C069F9D5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024" y="1030091"/>
            <a:ext cx="11858976" cy="5470722"/>
          </a:xfrm>
        </p:spPr>
        <p:txBody>
          <a:bodyPr/>
          <a:lstStyle/>
          <a:p>
            <a:r>
              <a:rPr lang="zh-CN" altLang="zh-CN" dirty="0"/>
              <a:t>智龙开发板中</a:t>
            </a:r>
            <a:r>
              <a:rPr lang="en-US" altLang="zh-CN" dirty="0"/>
              <a:t>SPI0</a:t>
            </a:r>
            <a:r>
              <a:rPr lang="zh-CN" altLang="zh-CN" dirty="0"/>
              <a:t>的</a:t>
            </a:r>
            <a:r>
              <a:rPr lang="en-US" altLang="zh-CN" dirty="0"/>
              <a:t>CS1</a:t>
            </a:r>
            <a:r>
              <a:rPr lang="zh-CN" altLang="zh-CN" dirty="0"/>
              <a:t>和</a:t>
            </a:r>
            <a:r>
              <a:rPr lang="en-US" altLang="zh-CN" dirty="0"/>
              <a:t>CS3</a:t>
            </a:r>
            <a:r>
              <a:rPr lang="zh-CN" altLang="zh-CN" dirty="0"/>
              <a:t>引脚是空余的，可进行</a:t>
            </a:r>
            <a:r>
              <a:rPr lang="en-US" altLang="zh-CN" dirty="0"/>
              <a:t>SPI</a:t>
            </a:r>
            <a:r>
              <a:rPr lang="zh-CN" altLang="zh-CN" dirty="0"/>
              <a:t>设备操作</a:t>
            </a:r>
            <a:endParaRPr lang="en-US" altLang="zh-CN" dirty="0"/>
          </a:p>
          <a:p>
            <a:r>
              <a:rPr lang="zh-CN" altLang="en-US" dirty="0"/>
              <a:t>例程：</a:t>
            </a:r>
            <a:r>
              <a:rPr lang="en-US" altLang="zh-CN" dirty="0" err="1"/>
              <a:t>代码test_spi.c</a:t>
            </a:r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04D67E6-E65A-4037-AF0A-9F2EA4FF14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877505"/>
              </p:ext>
            </p:extLst>
          </p:nvPr>
        </p:nvGraphicFramePr>
        <p:xfrm>
          <a:off x="333024" y="2220117"/>
          <a:ext cx="9177020" cy="2927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9275">
                  <a:extLst>
                    <a:ext uri="{9D8B030D-6E8A-4147-A177-3AD203B41FA5}">
                      <a16:colId xmlns:a16="http://schemas.microsoft.com/office/drawing/2014/main" val="631152700"/>
                    </a:ext>
                  </a:extLst>
                </a:gridCol>
                <a:gridCol w="5887745">
                  <a:extLst>
                    <a:ext uri="{9D8B030D-6E8A-4147-A177-3AD203B41FA5}">
                      <a16:colId xmlns:a16="http://schemas.microsoft.com/office/drawing/2014/main" val="2948227165"/>
                    </a:ext>
                  </a:extLst>
                </a:gridCol>
              </a:tblGrid>
              <a:tr h="731838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ls1c_spi_set_clock</a:t>
                      </a:r>
                      <a:endParaRPr lang="zh-CN" sz="3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设置时钟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2473127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ls1c_spi_set_mode</a:t>
                      </a:r>
                      <a:endParaRPr lang="zh-CN" sz="3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设置通信模式</a:t>
                      </a:r>
                      <a:r>
                        <a:rPr lang="en-US" sz="2400" kern="100" dirty="0">
                          <a:effectLst/>
                        </a:rPr>
                        <a:t>(</a:t>
                      </a:r>
                      <a:r>
                        <a:rPr lang="zh-CN" sz="2400" kern="100" dirty="0">
                          <a:effectLst/>
                        </a:rPr>
                        <a:t>时钟极性和相位</a:t>
                      </a:r>
                      <a:r>
                        <a:rPr lang="en-US" sz="2400" kern="100" dirty="0">
                          <a:effectLst/>
                        </a:rPr>
                        <a:t>)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8927809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ls1c_spi_set_cs</a:t>
                      </a:r>
                      <a:endParaRPr lang="zh-CN" sz="3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设置指定片选为指定状态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855648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ls1c_spi_txrx_byte</a:t>
                      </a:r>
                      <a:endParaRPr lang="zh-CN" sz="3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2400" kern="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通过指定</a:t>
                      </a:r>
                      <a:r>
                        <a:rPr lang="en-US" sz="2400" kern="100" dirty="0">
                          <a:effectLst/>
                        </a:rPr>
                        <a:t>SPI</a:t>
                      </a:r>
                      <a:r>
                        <a:rPr lang="zh-CN" sz="2400" kern="100" dirty="0">
                          <a:effectLst/>
                        </a:rPr>
                        <a:t>发送接收一个字节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4850188"/>
                  </a:ext>
                </a:extLst>
              </a:tr>
            </a:tbl>
          </a:graphicData>
        </a:graphic>
      </p:graphicFrame>
      <p:pic>
        <p:nvPicPr>
          <p:cNvPr id="6" name="图片 5">
            <a:extLst>
              <a:ext uri="{FF2B5EF4-FFF2-40B4-BE49-F238E27FC236}">
                <a16:creationId xmlns:a16="http://schemas.microsoft.com/office/drawing/2014/main" id="{F63AA1FE-CC91-4C5F-AFBB-A9C34493CE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9866" y="1715623"/>
            <a:ext cx="6506483" cy="436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F215DB3-0E22-4620-B0B6-B0BF8E35D4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2297F76-40A0-44D3-BDF4-B8CEA503B7E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78EBFD23-6569-40AF-BFD6-0F719779B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SPI</a:t>
            </a:r>
            <a:r>
              <a:rPr lang="zh-CN" altLang="zh-CN" dirty="0"/>
              <a:t>总线设备操作示例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59DCD581-8AA8-433A-ABA1-D2A711B69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利用设备操作</a:t>
            </a:r>
            <a:r>
              <a:rPr lang="en-US" altLang="zh-CN" dirty="0"/>
              <a:t>SPI</a:t>
            </a:r>
            <a:r>
              <a:rPr lang="zh-CN" altLang="zh-CN" dirty="0"/>
              <a:t>总线的例程为代码</a:t>
            </a:r>
            <a:r>
              <a:rPr lang="en-US" altLang="zh-CN" dirty="0" err="1"/>
              <a:t>test_rtt_spi.c</a:t>
            </a:r>
            <a:r>
              <a:rPr lang="zh-CN" altLang="zh-CN" dirty="0"/>
              <a:t>。</a:t>
            </a:r>
            <a:endParaRPr lang="en-US" altLang="zh-CN" dirty="0"/>
          </a:p>
          <a:p>
            <a:r>
              <a:rPr lang="zh-CN" altLang="zh-CN" dirty="0"/>
              <a:t>设备驱动接口文件为</a:t>
            </a:r>
            <a:r>
              <a:rPr lang="en-US" altLang="zh-CN" dirty="0" err="1"/>
              <a:t>Drv_spi.c</a:t>
            </a:r>
            <a:r>
              <a:rPr lang="zh-CN" altLang="zh-CN" dirty="0"/>
              <a:t>。</a:t>
            </a:r>
          </a:p>
          <a:p>
            <a:r>
              <a:rPr lang="zh-CN" altLang="zh-CN" dirty="0"/>
              <a:t>函数</a:t>
            </a:r>
            <a:r>
              <a:rPr lang="en-US" altLang="zh-CN" dirty="0"/>
              <a:t>configure</a:t>
            </a:r>
            <a:r>
              <a:rPr lang="zh-CN" altLang="zh-CN" dirty="0"/>
              <a:t>和</a:t>
            </a:r>
            <a:r>
              <a:rPr lang="en-US" altLang="zh-CN" dirty="0"/>
              <a:t>xfer</a:t>
            </a:r>
            <a:r>
              <a:rPr lang="zh-CN" altLang="zh-CN" dirty="0"/>
              <a:t>通过调用</a:t>
            </a:r>
            <a:r>
              <a:rPr lang="en-US" altLang="zh-CN" dirty="0"/>
              <a:t>ls1c</a:t>
            </a:r>
            <a:r>
              <a:rPr lang="zh-CN" altLang="zh-CN" dirty="0"/>
              <a:t>的</a:t>
            </a:r>
            <a:r>
              <a:rPr lang="en-US" altLang="zh-CN" dirty="0"/>
              <a:t>SPI</a:t>
            </a:r>
            <a:r>
              <a:rPr lang="zh-CN" altLang="zh-CN" dirty="0"/>
              <a:t>库函数实现的</a:t>
            </a:r>
            <a:r>
              <a:rPr lang="en-US" altLang="zh-CN" dirty="0"/>
              <a:t>SPI</a:t>
            </a:r>
            <a:r>
              <a:rPr lang="zh-CN" altLang="zh-CN" dirty="0"/>
              <a:t>总线的配置和数据的传输</a:t>
            </a:r>
            <a:r>
              <a:rPr lang="zh-CN" altLang="en-US" dirty="0"/>
              <a:t>。</a:t>
            </a:r>
            <a:endParaRPr lang="zh-CN" altLang="zh-CN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051CE7E-E435-4285-92D2-814ECFBD4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6506" y="1509677"/>
            <a:ext cx="6858000" cy="484667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51446126-8FEF-42EB-8EAD-B33D9EDF1D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5464" y="2675941"/>
            <a:ext cx="4972744" cy="418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57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44BB44-D85E-4D13-B82A-D1034D9B8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2" name="文本框 1">
            <a:extLst>
              <a:ext uri="{FF2B5EF4-FFF2-40B4-BE49-F238E27FC236}">
                <a16:creationId xmlns:a16="http://schemas.microsoft.com/office/drawing/2014/main" id="{B66149A8-F143-4804-B0A4-D8125CB49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722" y="2025775"/>
            <a:ext cx="3875087" cy="76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kumimoji="0"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D699F7B-A661-4836-9F36-B72F9EB8639B}"/>
              </a:ext>
            </a:extLst>
          </p:cNvPr>
          <p:cNvSpPr/>
          <p:nvPr/>
        </p:nvSpPr>
        <p:spPr bwMode="auto">
          <a:xfrm>
            <a:off x="3755472" y="1013070"/>
            <a:ext cx="5261206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spcAft>
                <a:spcPts val="1800"/>
              </a:spcAft>
              <a:defRPr/>
            </a:pPr>
            <a:r>
              <a:rPr kumimoji="0" lang="zh-CN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感谢聆听！！</a:t>
            </a:r>
            <a:endParaRPr kumimoji="0" lang="en-US" altLang="zh-CN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603A444-05F6-4717-A591-B2D971BD2352}"/>
              </a:ext>
            </a:extLst>
          </p:cNvPr>
          <p:cNvSpPr txBox="1"/>
          <p:nvPr/>
        </p:nvSpPr>
        <p:spPr>
          <a:xfrm>
            <a:off x="3049793" y="4790947"/>
            <a:ext cx="650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助力 国产芯片 国产操作系统 嵌入式系统开发！！！</a:t>
            </a:r>
          </a:p>
        </p:txBody>
      </p:sp>
      <p:sp>
        <p:nvSpPr>
          <p:cNvPr id="23" name="矩形 1">
            <a:extLst>
              <a:ext uri="{FF2B5EF4-FFF2-40B4-BE49-F238E27FC236}">
                <a16:creationId xmlns:a16="http://schemas.microsoft.com/office/drawing/2014/main" id="{46AC0E2E-5693-43A3-AD19-C6CB0C9E8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902" y="3804823"/>
            <a:ext cx="6504595" cy="34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基于自主可控基础软硬件的嵌入式系统教学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2128585"/>
      </p:ext>
    </p:extLst>
  </p:cSld>
  <p:clrMapOvr>
    <a:masterClrMapping/>
  </p:clrMapOvr>
</p:sld>
</file>

<file path=ppt/theme/theme1.xml><?xml version="1.0" encoding="utf-8"?>
<a:theme xmlns:a="http://schemas.openxmlformats.org/drawingml/2006/main" name="孙冬梅PPT母版_V6.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孙冬梅PPT母版_V6.0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孙冬梅PPT母版_V6.0</Template>
  <TotalTime>4701</TotalTime>
  <Words>231</Words>
  <Application>Microsoft Office PowerPoint</Application>
  <PresentationFormat>宽屏</PresentationFormat>
  <Paragraphs>47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等线 Light</vt:lpstr>
      <vt:lpstr>微软雅黑</vt:lpstr>
      <vt:lpstr>Arial</vt:lpstr>
      <vt:lpstr>Times New Roman</vt:lpstr>
      <vt:lpstr>孙冬梅PPT母版_V6.0</vt:lpstr>
      <vt:lpstr>1_孙冬梅PPT母版_V6.0</vt:lpstr>
      <vt:lpstr>基于国产嵌入式操作系统和龙芯SOC 的应用与开发</vt:lpstr>
      <vt:lpstr>第十二讲 基于RT-Thread操作系统外设3-SPI总线</vt:lpstr>
      <vt:lpstr>1. SPI  总线基础</vt:lpstr>
      <vt:lpstr>2. SPI总线库函数控制</vt:lpstr>
      <vt:lpstr>3. SPI总线设备操作示例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基于龙芯-RTThread 网络编程及应用</dc:title>
  <dc:creator>孙 冬梅</dc:creator>
  <cp:lastModifiedBy>孙 冬梅</cp:lastModifiedBy>
  <cp:revision>486</cp:revision>
  <cp:lastPrinted>2019-06-21T01:02:15Z</cp:lastPrinted>
  <dcterms:created xsi:type="dcterms:W3CDTF">2019-05-27T01:44:11Z</dcterms:created>
  <dcterms:modified xsi:type="dcterms:W3CDTF">2020-04-20T01:39:47Z</dcterms:modified>
</cp:coreProperties>
</file>