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8.jpg" ContentType="image/gif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10.jpg" ContentType="image/jpeg"/>
  <Override PartName="/ppt/notesSlides/notesSlide20.xml" ContentType="application/vnd.openxmlformats-officedocument.presentationml.notesSlide+xml"/>
  <Override PartName="/ppt/media/image11.jpg" ContentType="image/jpeg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24"/>
  </p:notesMasterIdLst>
  <p:sldIdLst>
    <p:sldId id="256" r:id="rId3"/>
    <p:sldId id="273" r:id="rId4"/>
    <p:sldId id="293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44" r:id="rId18"/>
    <p:sldId id="812" r:id="rId19"/>
    <p:sldId id="302" r:id="rId20"/>
    <p:sldId id="291" r:id="rId21"/>
    <p:sldId id="304" r:id="rId22"/>
    <p:sldId id="274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71747" autoAdjust="0"/>
  </p:normalViewPr>
  <p:slideViewPr>
    <p:cSldViewPr snapToGrid="0">
      <p:cViewPr varScale="1">
        <p:scale>
          <a:sx n="43" d="100"/>
          <a:sy n="43" d="100"/>
        </p:scale>
        <p:origin x="78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0CCE18-B38B-4023-B6E6-FA3D5AF85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562A3-2C1F-4D7D-BBD2-F1931CB6DE8B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7CC5BD98-BC4A-4B18-91E6-DBC30F5FF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29A71009-D742-4864-B809-47BE7DE50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869AF6-0421-4449-BBEC-E53F5C078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249BB-805F-43AE-93FA-FC7CD0248E26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E298F627-035C-44F3-9715-6F71C3456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3E4774F7-FC47-467D-95D4-050F930DA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6A70D6-5C81-46EE-9933-7176B3DB4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0222C-3EF4-419C-8FF7-ED0A574A347E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2DD1E613-B23A-4EE4-8750-BFC834C58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402CCDA9-EA79-420F-8F53-0A57E9828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44D89C-3168-4D78-8DB9-E7E203792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54E2D-829F-4D55-8581-A64DFAD9DCC7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840A4673-4410-4372-BCA2-5901C2E04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6FB0107A-776B-424C-926F-99A6BC684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161F8B-BD46-4D88-9B14-A8B891E58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43D03-9CA7-4002-9ED4-B5CB62C60BB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AE820A17-9182-48C0-85C7-A4B3EB4B2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636EFC87-43B0-46D7-8345-93C73CDCF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455916-443E-4D4B-924E-F9551AA9D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58350-7166-422F-AC81-B53DBD3CC3E7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E24EF846-FF16-4346-B311-EBA59B46A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9609141E-3F55-4ED9-8D8E-D5F1B63D6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E44842-1495-43C5-8A2E-B50313097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48EC2-1FC2-40D1-B71C-870D2493C76A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1B2BA49D-2F28-4055-99C0-F981D7973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415B1AD5-625F-416D-A856-90A04DC84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>
            <a:extLst>
              <a:ext uri="{FF2B5EF4-FFF2-40B4-BE49-F238E27FC236}">
                <a16:creationId xmlns:a16="http://schemas.microsoft.com/office/drawing/2014/main" id="{561E6B52-0A1B-4C45-ABF2-35DC0069C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A7CEFF4-CA15-455C-A8B6-DE23088BADB1}" type="slidenum">
              <a:rPr lang="en-US" altLang="zh-CN"/>
              <a:pPr eaLnBrk="1" hangingPunct="1"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id="{54D30AE1-492C-43E8-B0C0-25B340C79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>
            <a:extLst>
              <a:ext uri="{FF2B5EF4-FFF2-40B4-BE49-F238E27FC236}">
                <a16:creationId xmlns:a16="http://schemas.microsoft.com/office/drawing/2014/main" id="{8726EBFF-C4B1-45C3-9559-1388CEEE4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6FEAAB-8AB9-419F-89E3-252F3EF87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43983-A223-4EE8-9619-E1EE059E174C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587778" name="Rectangle 2">
            <a:extLst>
              <a:ext uri="{FF2B5EF4-FFF2-40B4-BE49-F238E27FC236}">
                <a16:creationId xmlns:a16="http://schemas.microsoft.com/office/drawing/2014/main" id="{74E16C3E-4D12-42AF-AF26-CF584A0D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id="{055FAC20-CAB6-49FE-A94A-9293EF8BD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9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2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8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3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8AA6BA-E0C4-4F7C-905D-D61DE0257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9C444-443B-40D5-97C9-243E82AA2605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F5771704-1C60-4E57-82ED-82D693F4B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463EB5A6-8E66-4ECB-8DD7-6513F061B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008EFB-8BCD-4C33-A8C9-5A0B8F97D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B838-6AD1-4723-A907-3BFF3C0169B7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A5F961D-6C78-44E4-9317-3CD2640C0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01E9EF2-8C7F-4ACA-B5FF-7F890158B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551B8A-0055-40B4-85D0-3DBB1B64E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B638D-30E0-4CE3-89B1-5F3F91C6B630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A8EE990B-457E-4965-863C-0FD0E35A3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46C8F9CF-9E51-471B-BBFD-BD4FBB373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A377AF-1452-49F9-9501-2411065E3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F652F-38CF-48BF-80C4-537081DC1DE9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33F002F2-015D-46E4-812E-A24A116CFB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F2A448EC-C7CE-407D-BAEB-73E5D7989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3581AF-647A-4190-85A0-25431CF15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67321-A374-4087-82B1-B369141CAB94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46D48982-8BDD-499F-B029-664037C347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E8800CD6-249B-4476-905D-7AAAA04B6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D25C4C-1930-408F-A41B-3B4F3BA51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827EE-85F8-402E-8FFE-0B14D1B8595B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A321D362-9006-43FF-A1D2-0FD5F150F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92E41460-8A94-42A2-A941-E005F35FF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54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基于</a:t>
            </a:r>
            <a:r>
              <a:rPr lang="en-US" altLang="zh-CN" b="1"/>
              <a:t>Linux</a:t>
            </a:r>
            <a:r>
              <a:rPr lang="zh-CN" altLang="en-US" b="1"/>
              <a:t>操作系统</a:t>
            </a:r>
            <a:r>
              <a:rPr lang="zh-CN" altLang="en-US" b="1" dirty="0"/>
              <a:t>和龙芯</a:t>
            </a:r>
            <a:r>
              <a:rPr lang="en-US" altLang="zh-CN" b="1" dirty="0"/>
              <a:t>SOC</a:t>
            </a:r>
            <a:br>
              <a:rPr lang="en-US" altLang="zh-CN" b="1" dirty="0"/>
            </a:br>
            <a:r>
              <a:rPr lang="zh-CN" altLang="en-US" b="1" dirty="0"/>
              <a:t>的应用与开发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6959472" cy="517526"/>
          </a:xfrm>
        </p:spPr>
        <p:txBody>
          <a:bodyPr/>
          <a:lstStyle/>
          <a:p>
            <a:r>
              <a:rPr lang="zh-CN" altLang="en-US" sz="4000" b="1" dirty="0"/>
              <a:t>第四讲 嵌入式</a:t>
            </a:r>
            <a:r>
              <a:rPr lang="en-US" altLang="zh-CN" sz="4000" b="1" dirty="0"/>
              <a:t> Linux </a:t>
            </a:r>
          </a:p>
          <a:p>
            <a:r>
              <a:rPr lang="zh-CN" altLang="en-US" sz="4000" b="1" dirty="0"/>
              <a:t>操作系统</a:t>
            </a:r>
            <a:r>
              <a:rPr lang="en-US" altLang="zh-CN" sz="4000" b="1" dirty="0"/>
              <a:t>-</a:t>
            </a:r>
            <a:r>
              <a:rPr lang="zh-CN" altLang="en-US" sz="4000" b="1" dirty="0"/>
              <a:t>网络系统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C40C4D8D-5E0E-4ACE-B815-F074CEFD7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1859" name="AutoShape 3">
            <a:extLst>
              <a:ext uri="{FF2B5EF4-FFF2-40B4-BE49-F238E27FC236}">
                <a16:creationId xmlns:a16="http://schemas.microsoft.com/office/drawing/2014/main" id="{2EA29421-6193-4865-9AC7-7A3FC525993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0" name="AutoShape 4">
            <a:extLst>
              <a:ext uri="{FF2B5EF4-FFF2-40B4-BE49-F238E27FC236}">
                <a16:creationId xmlns:a16="http://schemas.microsoft.com/office/drawing/2014/main" id="{E6B0C21E-C2CC-4C98-9D25-DEC0EE8D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C681FAAA-B24C-4B7E-9DB2-50133955D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C4C3E15D-9CBD-40DC-AD59-B47C84715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B2503824-30AE-4E3C-BE4E-98F482CA0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607B8A63-C299-4E9B-9CF9-0B4D4E8A5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5DF3AC2B-9444-4D19-A9E0-2721A44F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1866" name="Freeform 10">
            <a:extLst>
              <a:ext uri="{FF2B5EF4-FFF2-40B4-BE49-F238E27FC236}">
                <a16:creationId xmlns:a16="http://schemas.microsoft.com/office/drawing/2014/main" id="{A3F4097D-B696-4F44-8D62-6A27EDE5DA58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7" name="Freeform 11">
            <a:extLst>
              <a:ext uri="{FF2B5EF4-FFF2-40B4-BE49-F238E27FC236}">
                <a16:creationId xmlns:a16="http://schemas.microsoft.com/office/drawing/2014/main" id="{86F07352-0113-4322-B2C1-B697529BF08E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8" name="Freeform 12">
            <a:extLst>
              <a:ext uri="{FF2B5EF4-FFF2-40B4-BE49-F238E27FC236}">
                <a16:creationId xmlns:a16="http://schemas.microsoft.com/office/drawing/2014/main" id="{DDBD8EAC-A7AE-4863-A653-F8C2104011EA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9" name="Freeform 13">
            <a:extLst>
              <a:ext uri="{FF2B5EF4-FFF2-40B4-BE49-F238E27FC236}">
                <a16:creationId xmlns:a16="http://schemas.microsoft.com/office/drawing/2014/main" id="{276DCE7B-2CF7-443D-84C1-AE7E06DD2427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0" name="AutoShape 14">
            <a:extLst>
              <a:ext uri="{FF2B5EF4-FFF2-40B4-BE49-F238E27FC236}">
                <a16:creationId xmlns:a16="http://schemas.microsoft.com/office/drawing/2014/main" id="{E4623387-02C7-4847-AE8E-E92C47A9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1" name="Text Box 15">
            <a:extLst>
              <a:ext uri="{FF2B5EF4-FFF2-40B4-BE49-F238E27FC236}">
                <a16:creationId xmlns:a16="http://schemas.microsoft.com/office/drawing/2014/main" id="{A4572EC0-8BA8-4A43-BCA8-6349C5E2D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1872" name="Text Box 16">
            <a:extLst>
              <a:ext uri="{FF2B5EF4-FFF2-40B4-BE49-F238E27FC236}">
                <a16:creationId xmlns:a16="http://schemas.microsoft.com/office/drawing/2014/main" id="{68C59AFD-DA6A-43F3-9609-EF736754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1873" name="Text Box 17">
            <a:extLst>
              <a:ext uri="{FF2B5EF4-FFF2-40B4-BE49-F238E27FC236}">
                <a16:creationId xmlns:a16="http://schemas.microsoft.com/office/drawing/2014/main" id="{801A02B1-C62B-49E1-8F93-88D835684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1874" name="Text Box 18">
            <a:extLst>
              <a:ext uri="{FF2B5EF4-FFF2-40B4-BE49-F238E27FC236}">
                <a16:creationId xmlns:a16="http://schemas.microsoft.com/office/drawing/2014/main" id="{C1C295BE-CAB1-4974-B503-67F7EA4C8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1875" name="Text Box 19">
            <a:extLst>
              <a:ext uri="{FF2B5EF4-FFF2-40B4-BE49-F238E27FC236}">
                <a16:creationId xmlns:a16="http://schemas.microsoft.com/office/drawing/2014/main" id="{634CBE3E-4090-4926-8BCD-6B889EB30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1876" name="Freeform 20">
            <a:extLst>
              <a:ext uri="{FF2B5EF4-FFF2-40B4-BE49-F238E27FC236}">
                <a16:creationId xmlns:a16="http://schemas.microsoft.com/office/drawing/2014/main" id="{3B682E6D-E35E-4607-AA4F-02C08FD31FD4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7" name="Freeform 21">
            <a:extLst>
              <a:ext uri="{FF2B5EF4-FFF2-40B4-BE49-F238E27FC236}">
                <a16:creationId xmlns:a16="http://schemas.microsoft.com/office/drawing/2014/main" id="{A2257611-DEAD-48E0-9BE8-0F979CA3EBC0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8" name="Freeform 22">
            <a:extLst>
              <a:ext uri="{FF2B5EF4-FFF2-40B4-BE49-F238E27FC236}">
                <a16:creationId xmlns:a16="http://schemas.microsoft.com/office/drawing/2014/main" id="{ED05B0D7-B54E-4DBB-ADDD-909CFC5A3178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9" name="Freeform 23">
            <a:extLst>
              <a:ext uri="{FF2B5EF4-FFF2-40B4-BE49-F238E27FC236}">
                <a16:creationId xmlns:a16="http://schemas.microsoft.com/office/drawing/2014/main" id="{A4A979C1-DAB8-4F1C-994D-74C2941A4432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80" name="Text Box 24">
            <a:extLst>
              <a:ext uri="{FF2B5EF4-FFF2-40B4-BE49-F238E27FC236}">
                <a16:creationId xmlns:a16="http://schemas.microsoft.com/office/drawing/2014/main" id="{B980CFC3-6503-424D-88F4-88CF0334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1881" name="AutoShape 25">
            <a:extLst>
              <a:ext uri="{FF2B5EF4-FFF2-40B4-BE49-F238E27FC236}">
                <a16:creationId xmlns:a16="http://schemas.microsoft.com/office/drawing/2014/main" id="{489E9090-A408-4CC9-BC07-269C3E25E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82" name="Text Box 26">
            <a:extLst>
              <a:ext uri="{FF2B5EF4-FFF2-40B4-BE49-F238E27FC236}">
                <a16:creationId xmlns:a16="http://schemas.microsoft.com/office/drawing/2014/main" id="{750CC983-09C2-4B1B-AE22-45BA5BA05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1883" name="AutoShape 27">
            <a:extLst>
              <a:ext uri="{FF2B5EF4-FFF2-40B4-BE49-F238E27FC236}">
                <a16:creationId xmlns:a16="http://schemas.microsoft.com/office/drawing/2014/main" id="{E9034636-BF61-4A97-B932-1AA1539F4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84" name="Text Box 28">
            <a:extLst>
              <a:ext uri="{FF2B5EF4-FFF2-40B4-BE49-F238E27FC236}">
                <a16:creationId xmlns:a16="http://schemas.microsoft.com/office/drawing/2014/main" id="{EE6EE7C1-C7F3-4C39-881D-27B2721CA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1885" name="Text Box 29">
            <a:extLst>
              <a:ext uri="{FF2B5EF4-FFF2-40B4-BE49-F238E27FC236}">
                <a16:creationId xmlns:a16="http://schemas.microsoft.com/office/drawing/2014/main" id="{551654DE-60C7-4643-BBF1-F86AEFA7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1886" name="Text Box 30">
            <a:extLst>
              <a:ext uri="{FF2B5EF4-FFF2-40B4-BE49-F238E27FC236}">
                <a16:creationId xmlns:a16="http://schemas.microsoft.com/office/drawing/2014/main" id="{4DFC359F-F34D-440C-AD82-B4541848C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5276850"/>
            <a:ext cx="567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物理层接收到比特流，上交给数据链路层</a:t>
            </a:r>
          </a:p>
        </p:txBody>
      </p:sp>
      <p:sp>
        <p:nvSpPr>
          <p:cNvPr id="121887" name="AutoShape 31">
            <a:extLst>
              <a:ext uri="{FF2B5EF4-FFF2-40B4-BE49-F238E27FC236}">
                <a16:creationId xmlns:a16="http://schemas.microsoft.com/office/drawing/2014/main" id="{AD5296A5-AB8D-4C42-BD72-4D3FA981148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5078414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3049A7A7-FF58-4DA5-AF6F-157791A19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60B8B879-1F8C-4211-B719-666ECBBE48A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F2F55B4-6BAB-4635-AA0F-FFE38BBD6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2883" name="AutoShape 3">
            <a:extLst>
              <a:ext uri="{FF2B5EF4-FFF2-40B4-BE49-F238E27FC236}">
                <a16:creationId xmlns:a16="http://schemas.microsoft.com/office/drawing/2014/main" id="{048BB708-BA4E-43F9-B719-DABFA2EABD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4" name="AutoShape 4">
            <a:extLst>
              <a:ext uri="{FF2B5EF4-FFF2-40B4-BE49-F238E27FC236}">
                <a16:creationId xmlns:a16="http://schemas.microsoft.com/office/drawing/2014/main" id="{6B4B3CF9-563B-4DB6-8C22-9724FBC6C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5" name="Text Box 5">
            <a:extLst>
              <a:ext uri="{FF2B5EF4-FFF2-40B4-BE49-F238E27FC236}">
                <a16:creationId xmlns:a16="http://schemas.microsoft.com/office/drawing/2014/main" id="{2A718AB4-D2AA-4C9A-A757-EA8305C2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EE47ED96-6E6F-46D4-907D-A0B3BEE4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2887" name="Text Box 7">
            <a:extLst>
              <a:ext uri="{FF2B5EF4-FFF2-40B4-BE49-F238E27FC236}">
                <a16:creationId xmlns:a16="http://schemas.microsoft.com/office/drawing/2014/main" id="{A9AE45C3-4AF4-4684-8618-7A7855DC1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2888" name="Text Box 8">
            <a:extLst>
              <a:ext uri="{FF2B5EF4-FFF2-40B4-BE49-F238E27FC236}">
                <a16:creationId xmlns:a16="http://schemas.microsoft.com/office/drawing/2014/main" id="{81F34B05-303A-4028-BC3F-B8C997DDB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2889" name="Text Box 9">
            <a:extLst>
              <a:ext uri="{FF2B5EF4-FFF2-40B4-BE49-F238E27FC236}">
                <a16:creationId xmlns:a16="http://schemas.microsoft.com/office/drawing/2014/main" id="{5F184805-448F-430D-B701-2075634A5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2890" name="Freeform 10">
            <a:extLst>
              <a:ext uri="{FF2B5EF4-FFF2-40B4-BE49-F238E27FC236}">
                <a16:creationId xmlns:a16="http://schemas.microsoft.com/office/drawing/2014/main" id="{DDFA9E0C-0513-4240-8E78-2DE3840B9CD1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1" name="Freeform 11">
            <a:extLst>
              <a:ext uri="{FF2B5EF4-FFF2-40B4-BE49-F238E27FC236}">
                <a16:creationId xmlns:a16="http://schemas.microsoft.com/office/drawing/2014/main" id="{6360FAC6-E1AC-4A61-BE57-993A3BC47C89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2" name="Freeform 12">
            <a:extLst>
              <a:ext uri="{FF2B5EF4-FFF2-40B4-BE49-F238E27FC236}">
                <a16:creationId xmlns:a16="http://schemas.microsoft.com/office/drawing/2014/main" id="{D782F6E8-20AF-47B4-A6D1-64978B547105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3" name="Freeform 13">
            <a:extLst>
              <a:ext uri="{FF2B5EF4-FFF2-40B4-BE49-F238E27FC236}">
                <a16:creationId xmlns:a16="http://schemas.microsoft.com/office/drawing/2014/main" id="{F4CDAB8C-BB8D-4E1F-A05C-D5BD919A3659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4" name="AutoShape 14">
            <a:extLst>
              <a:ext uri="{FF2B5EF4-FFF2-40B4-BE49-F238E27FC236}">
                <a16:creationId xmlns:a16="http://schemas.microsoft.com/office/drawing/2014/main" id="{689896BB-D5EB-44B0-9DBD-FB1CAF7A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5" name="Text Box 15">
            <a:extLst>
              <a:ext uri="{FF2B5EF4-FFF2-40B4-BE49-F238E27FC236}">
                <a16:creationId xmlns:a16="http://schemas.microsoft.com/office/drawing/2014/main" id="{A9131B85-1570-4622-8ADE-9DF43C6D3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2896" name="Text Box 16">
            <a:extLst>
              <a:ext uri="{FF2B5EF4-FFF2-40B4-BE49-F238E27FC236}">
                <a16:creationId xmlns:a16="http://schemas.microsoft.com/office/drawing/2014/main" id="{3B257155-3203-4245-AD1A-B0FC7E74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2897" name="Text Box 17">
            <a:extLst>
              <a:ext uri="{FF2B5EF4-FFF2-40B4-BE49-F238E27FC236}">
                <a16:creationId xmlns:a16="http://schemas.microsoft.com/office/drawing/2014/main" id="{E91828A1-3D09-4DDD-AC10-5535F4BB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2898" name="Text Box 18">
            <a:extLst>
              <a:ext uri="{FF2B5EF4-FFF2-40B4-BE49-F238E27FC236}">
                <a16:creationId xmlns:a16="http://schemas.microsoft.com/office/drawing/2014/main" id="{088928BB-72B5-4EBD-9F7B-0CFDD8E63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2899" name="Text Box 19">
            <a:extLst>
              <a:ext uri="{FF2B5EF4-FFF2-40B4-BE49-F238E27FC236}">
                <a16:creationId xmlns:a16="http://schemas.microsoft.com/office/drawing/2014/main" id="{E3C1900F-4701-4ABB-B26C-C8016C99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2900" name="Freeform 20">
            <a:extLst>
              <a:ext uri="{FF2B5EF4-FFF2-40B4-BE49-F238E27FC236}">
                <a16:creationId xmlns:a16="http://schemas.microsoft.com/office/drawing/2014/main" id="{0D2998AE-3386-477D-83FA-8D8AE1CDC32B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1" name="Freeform 21">
            <a:extLst>
              <a:ext uri="{FF2B5EF4-FFF2-40B4-BE49-F238E27FC236}">
                <a16:creationId xmlns:a16="http://schemas.microsoft.com/office/drawing/2014/main" id="{0F36C880-656B-4D3E-BFBE-39B370C408D9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2" name="Freeform 22">
            <a:extLst>
              <a:ext uri="{FF2B5EF4-FFF2-40B4-BE49-F238E27FC236}">
                <a16:creationId xmlns:a16="http://schemas.microsoft.com/office/drawing/2014/main" id="{0B5561AD-E28C-4CB2-A680-0103CE4DFACF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3" name="Freeform 23">
            <a:extLst>
              <a:ext uri="{FF2B5EF4-FFF2-40B4-BE49-F238E27FC236}">
                <a16:creationId xmlns:a16="http://schemas.microsoft.com/office/drawing/2014/main" id="{67E6BBE2-A754-4D43-BE5F-7C212833F03F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4" name="Text Box 24">
            <a:extLst>
              <a:ext uri="{FF2B5EF4-FFF2-40B4-BE49-F238E27FC236}">
                <a16:creationId xmlns:a16="http://schemas.microsoft.com/office/drawing/2014/main" id="{F76958EB-6DA7-46D4-A5BD-3880F058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89139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2905" name="AutoShape 25">
            <a:extLst>
              <a:ext uri="{FF2B5EF4-FFF2-40B4-BE49-F238E27FC236}">
                <a16:creationId xmlns:a16="http://schemas.microsoft.com/office/drawing/2014/main" id="{0CE9C8BB-E031-427C-B9DC-CD5BB5EC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6" name="Text Box 26">
            <a:extLst>
              <a:ext uri="{FF2B5EF4-FFF2-40B4-BE49-F238E27FC236}">
                <a16:creationId xmlns:a16="http://schemas.microsoft.com/office/drawing/2014/main" id="{C40F5033-B85A-45B1-801B-92E467CB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2907" name="AutoShape 27">
            <a:extLst>
              <a:ext uri="{FF2B5EF4-FFF2-40B4-BE49-F238E27FC236}">
                <a16:creationId xmlns:a16="http://schemas.microsoft.com/office/drawing/2014/main" id="{1FC9DFF0-DE77-4696-B588-28875367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8" name="Text Box 28">
            <a:extLst>
              <a:ext uri="{FF2B5EF4-FFF2-40B4-BE49-F238E27FC236}">
                <a16:creationId xmlns:a16="http://schemas.microsoft.com/office/drawing/2014/main" id="{64434AED-D0B1-482A-B79F-F59161B4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2909" name="Text Box 29">
            <a:extLst>
              <a:ext uri="{FF2B5EF4-FFF2-40B4-BE49-F238E27FC236}">
                <a16:creationId xmlns:a16="http://schemas.microsoft.com/office/drawing/2014/main" id="{DD024857-16F2-4FCD-AD9C-17CE8988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2910" name="Text Box 30">
            <a:extLst>
              <a:ext uri="{FF2B5EF4-FFF2-40B4-BE49-F238E27FC236}">
                <a16:creationId xmlns:a16="http://schemas.microsoft.com/office/drawing/2014/main" id="{B793E6CA-2EB7-4A43-9910-7FEFC603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881" y="4581526"/>
            <a:ext cx="449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数据链路层剥去帧首部和帧尾部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取出数据部分，上交给网络层</a:t>
            </a:r>
          </a:p>
        </p:txBody>
      </p:sp>
      <p:sp>
        <p:nvSpPr>
          <p:cNvPr id="122911" name="AutoShape 31">
            <a:extLst>
              <a:ext uri="{FF2B5EF4-FFF2-40B4-BE49-F238E27FC236}">
                <a16:creationId xmlns:a16="http://schemas.microsoft.com/office/drawing/2014/main" id="{230D9B20-D9B6-4DFD-8F6A-D7AD5AEF8B8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4437064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51EF8C3E-83F4-404E-B40D-E5198E993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CD6C6E5A-DA6F-4C46-8E1E-F52DCB26641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1AF5538-EC57-44FF-82C9-2BE5B8FC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3907" name="AutoShape 3">
            <a:extLst>
              <a:ext uri="{FF2B5EF4-FFF2-40B4-BE49-F238E27FC236}">
                <a16:creationId xmlns:a16="http://schemas.microsoft.com/office/drawing/2014/main" id="{21C93CB8-14A6-4C75-B63A-C03CFC39E9C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8" name="AutoShape 4">
            <a:extLst>
              <a:ext uri="{FF2B5EF4-FFF2-40B4-BE49-F238E27FC236}">
                <a16:creationId xmlns:a16="http://schemas.microsoft.com/office/drawing/2014/main" id="{5E422B61-3D93-4FE5-A73F-7C06EA16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19AB6445-B8C1-4FC6-AFE6-C160A9A35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DB9B2113-04D8-4D49-8D3A-83B76C09B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BFC72752-A12D-4433-8B41-FF5FA5F9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88491806-B62C-4FA3-9C7A-A33790D5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C53C75FE-FB5E-499A-9C57-8BE6F480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3914" name="Freeform 10">
            <a:extLst>
              <a:ext uri="{FF2B5EF4-FFF2-40B4-BE49-F238E27FC236}">
                <a16:creationId xmlns:a16="http://schemas.microsoft.com/office/drawing/2014/main" id="{8857A688-28E2-4CD7-8B07-7C510BC999E3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5" name="Freeform 11">
            <a:extLst>
              <a:ext uri="{FF2B5EF4-FFF2-40B4-BE49-F238E27FC236}">
                <a16:creationId xmlns:a16="http://schemas.microsoft.com/office/drawing/2014/main" id="{FAD17A08-30A3-40DF-8E2D-4ED22E375679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6" name="Freeform 12">
            <a:extLst>
              <a:ext uri="{FF2B5EF4-FFF2-40B4-BE49-F238E27FC236}">
                <a16:creationId xmlns:a16="http://schemas.microsoft.com/office/drawing/2014/main" id="{18A101AB-44BD-4AE0-B893-AAF8CB443CCA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7" name="Freeform 13">
            <a:extLst>
              <a:ext uri="{FF2B5EF4-FFF2-40B4-BE49-F238E27FC236}">
                <a16:creationId xmlns:a16="http://schemas.microsoft.com/office/drawing/2014/main" id="{8EAB3B70-3CA8-4047-ACFE-38673B47F39B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8" name="AutoShape 14">
            <a:extLst>
              <a:ext uri="{FF2B5EF4-FFF2-40B4-BE49-F238E27FC236}">
                <a16:creationId xmlns:a16="http://schemas.microsoft.com/office/drawing/2014/main" id="{D84E8024-A029-4430-8496-9809E058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9" name="Text Box 15">
            <a:extLst>
              <a:ext uri="{FF2B5EF4-FFF2-40B4-BE49-F238E27FC236}">
                <a16:creationId xmlns:a16="http://schemas.microsoft.com/office/drawing/2014/main" id="{3DEDAF48-DD62-4BC6-A32C-F033A265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3920" name="Text Box 16">
            <a:extLst>
              <a:ext uri="{FF2B5EF4-FFF2-40B4-BE49-F238E27FC236}">
                <a16:creationId xmlns:a16="http://schemas.microsoft.com/office/drawing/2014/main" id="{B148EB0B-A9EC-4A85-AF7F-65CF5322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3921" name="Text Box 17">
            <a:extLst>
              <a:ext uri="{FF2B5EF4-FFF2-40B4-BE49-F238E27FC236}">
                <a16:creationId xmlns:a16="http://schemas.microsoft.com/office/drawing/2014/main" id="{311E3601-1608-4E1F-A3E0-7D89A6012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3922" name="Text Box 18">
            <a:extLst>
              <a:ext uri="{FF2B5EF4-FFF2-40B4-BE49-F238E27FC236}">
                <a16:creationId xmlns:a16="http://schemas.microsoft.com/office/drawing/2014/main" id="{8798632B-62D5-45D7-B4EF-237FAE97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3923" name="Text Box 19">
            <a:extLst>
              <a:ext uri="{FF2B5EF4-FFF2-40B4-BE49-F238E27FC236}">
                <a16:creationId xmlns:a16="http://schemas.microsoft.com/office/drawing/2014/main" id="{BC53BD63-87AD-4036-BE92-B21356FA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3924" name="Freeform 20">
            <a:extLst>
              <a:ext uri="{FF2B5EF4-FFF2-40B4-BE49-F238E27FC236}">
                <a16:creationId xmlns:a16="http://schemas.microsoft.com/office/drawing/2014/main" id="{9C25A067-72CD-4865-ABC9-C4E0A10714D1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25" name="Freeform 21">
            <a:extLst>
              <a:ext uri="{FF2B5EF4-FFF2-40B4-BE49-F238E27FC236}">
                <a16:creationId xmlns:a16="http://schemas.microsoft.com/office/drawing/2014/main" id="{C34B062C-59C0-4720-BC27-48624922A72A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26" name="Freeform 22">
            <a:extLst>
              <a:ext uri="{FF2B5EF4-FFF2-40B4-BE49-F238E27FC236}">
                <a16:creationId xmlns:a16="http://schemas.microsoft.com/office/drawing/2014/main" id="{9BE7F007-709F-4777-96AE-3FFF4D8CCDE5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27" name="Freeform 23">
            <a:extLst>
              <a:ext uri="{FF2B5EF4-FFF2-40B4-BE49-F238E27FC236}">
                <a16:creationId xmlns:a16="http://schemas.microsoft.com/office/drawing/2014/main" id="{C7C615AF-0790-4AB0-9E24-4F491D00B766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28" name="Text Box 24">
            <a:extLst>
              <a:ext uri="{FF2B5EF4-FFF2-40B4-BE49-F238E27FC236}">
                <a16:creationId xmlns:a16="http://schemas.microsoft.com/office/drawing/2014/main" id="{2FFC9057-AC0D-4745-AC93-3659846A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3929" name="AutoShape 25">
            <a:extLst>
              <a:ext uri="{FF2B5EF4-FFF2-40B4-BE49-F238E27FC236}">
                <a16:creationId xmlns:a16="http://schemas.microsoft.com/office/drawing/2014/main" id="{AEA22D60-FF7E-4430-97D2-932A9746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30" name="Text Box 26">
            <a:extLst>
              <a:ext uri="{FF2B5EF4-FFF2-40B4-BE49-F238E27FC236}">
                <a16:creationId xmlns:a16="http://schemas.microsoft.com/office/drawing/2014/main" id="{438E25DD-ED61-4FC0-B19D-ACFB1E2D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3931" name="AutoShape 27">
            <a:extLst>
              <a:ext uri="{FF2B5EF4-FFF2-40B4-BE49-F238E27FC236}">
                <a16:creationId xmlns:a16="http://schemas.microsoft.com/office/drawing/2014/main" id="{A4B49610-F826-41B3-9D4C-F12352C22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32" name="Text Box 28">
            <a:extLst>
              <a:ext uri="{FF2B5EF4-FFF2-40B4-BE49-F238E27FC236}">
                <a16:creationId xmlns:a16="http://schemas.microsoft.com/office/drawing/2014/main" id="{E1B6F88F-7A54-4302-9DB3-D7FA29893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3933" name="Text Box 29">
            <a:extLst>
              <a:ext uri="{FF2B5EF4-FFF2-40B4-BE49-F238E27FC236}">
                <a16:creationId xmlns:a16="http://schemas.microsoft.com/office/drawing/2014/main" id="{382BE97E-BDF4-4F64-B93F-3472308DB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3934" name="Text Box 30">
            <a:extLst>
              <a:ext uri="{FF2B5EF4-FFF2-40B4-BE49-F238E27FC236}">
                <a16:creationId xmlns:a16="http://schemas.microsoft.com/office/drawing/2014/main" id="{513209E8-53F1-4CB1-BF9A-0923524D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06" y="4005264"/>
            <a:ext cx="449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网络层剥去首部，取出数据部分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上交给运输层</a:t>
            </a:r>
          </a:p>
        </p:txBody>
      </p:sp>
      <p:sp>
        <p:nvSpPr>
          <p:cNvPr id="123935" name="AutoShape 31">
            <a:extLst>
              <a:ext uri="{FF2B5EF4-FFF2-40B4-BE49-F238E27FC236}">
                <a16:creationId xmlns:a16="http://schemas.microsoft.com/office/drawing/2014/main" id="{7AA2B028-DE56-4004-839A-F63D9728100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3824289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CE5A09EC-2453-4B59-85F8-6FBC572E2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ABCEA8F4-073F-47A2-AF73-37ECA1764C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8BDDACC0-956F-4E87-8A72-D5AC6C253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4931" name="AutoShape 3">
            <a:extLst>
              <a:ext uri="{FF2B5EF4-FFF2-40B4-BE49-F238E27FC236}">
                <a16:creationId xmlns:a16="http://schemas.microsoft.com/office/drawing/2014/main" id="{C1CC510A-BCB0-4FC3-991E-789DA9B602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2" name="AutoShape 4">
            <a:extLst>
              <a:ext uri="{FF2B5EF4-FFF2-40B4-BE49-F238E27FC236}">
                <a16:creationId xmlns:a16="http://schemas.microsoft.com/office/drawing/2014/main" id="{993A3B42-2A59-4F34-8C26-317A2A8F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925CFF7C-BEA5-439D-A4A1-2B9E7D065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F8023CA1-41BD-4002-9428-3EC2B5F8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32831B58-D008-4D09-A0F0-EDCAB791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4936" name="Text Box 8">
            <a:extLst>
              <a:ext uri="{FF2B5EF4-FFF2-40B4-BE49-F238E27FC236}">
                <a16:creationId xmlns:a16="http://schemas.microsoft.com/office/drawing/2014/main" id="{C9155544-CCBA-486E-937C-8D51E80E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6AA1A2E4-A126-4278-8B1A-93C9C860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4938" name="Freeform 10">
            <a:extLst>
              <a:ext uri="{FF2B5EF4-FFF2-40B4-BE49-F238E27FC236}">
                <a16:creationId xmlns:a16="http://schemas.microsoft.com/office/drawing/2014/main" id="{D01B1D19-088D-4EED-9537-C358D20064AD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9" name="Freeform 11">
            <a:extLst>
              <a:ext uri="{FF2B5EF4-FFF2-40B4-BE49-F238E27FC236}">
                <a16:creationId xmlns:a16="http://schemas.microsoft.com/office/drawing/2014/main" id="{2A3327E6-DF1D-4867-AC33-7C599626A943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0" name="Freeform 12">
            <a:extLst>
              <a:ext uri="{FF2B5EF4-FFF2-40B4-BE49-F238E27FC236}">
                <a16:creationId xmlns:a16="http://schemas.microsoft.com/office/drawing/2014/main" id="{D7E23F50-5B63-42AB-B762-0793E04EB8F7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1" name="Freeform 13">
            <a:extLst>
              <a:ext uri="{FF2B5EF4-FFF2-40B4-BE49-F238E27FC236}">
                <a16:creationId xmlns:a16="http://schemas.microsoft.com/office/drawing/2014/main" id="{5F4A6B21-A3FA-4B0D-A066-C9E2A40114C4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2" name="AutoShape 14">
            <a:extLst>
              <a:ext uri="{FF2B5EF4-FFF2-40B4-BE49-F238E27FC236}">
                <a16:creationId xmlns:a16="http://schemas.microsoft.com/office/drawing/2014/main" id="{797FD305-AD51-493E-9EDD-04A44928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3" name="Text Box 15">
            <a:extLst>
              <a:ext uri="{FF2B5EF4-FFF2-40B4-BE49-F238E27FC236}">
                <a16:creationId xmlns:a16="http://schemas.microsoft.com/office/drawing/2014/main" id="{13ABB76B-1CC6-4980-B8E5-A3ADADC1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4944" name="Text Box 16">
            <a:extLst>
              <a:ext uri="{FF2B5EF4-FFF2-40B4-BE49-F238E27FC236}">
                <a16:creationId xmlns:a16="http://schemas.microsoft.com/office/drawing/2014/main" id="{43B8F52C-BA41-4BA4-854E-8589B783B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4945" name="Text Box 17">
            <a:extLst>
              <a:ext uri="{FF2B5EF4-FFF2-40B4-BE49-F238E27FC236}">
                <a16:creationId xmlns:a16="http://schemas.microsoft.com/office/drawing/2014/main" id="{704213D1-B2E6-4D66-957C-DE87E496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4946" name="Text Box 18">
            <a:extLst>
              <a:ext uri="{FF2B5EF4-FFF2-40B4-BE49-F238E27FC236}">
                <a16:creationId xmlns:a16="http://schemas.microsoft.com/office/drawing/2014/main" id="{E19DEF96-9FFD-463D-842E-0414291C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4947" name="Text Box 19">
            <a:extLst>
              <a:ext uri="{FF2B5EF4-FFF2-40B4-BE49-F238E27FC236}">
                <a16:creationId xmlns:a16="http://schemas.microsoft.com/office/drawing/2014/main" id="{408A348F-B0BD-414F-AA5E-5AEEECE54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4948" name="Freeform 20">
            <a:extLst>
              <a:ext uri="{FF2B5EF4-FFF2-40B4-BE49-F238E27FC236}">
                <a16:creationId xmlns:a16="http://schemas.microsoft.com/office/drawing/2014/main" id="{817BEF90-8B50-4287-960F-B154CC8A9F3F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9" name="Freeform 21">
            <a:extLst>
              <a:ext uri="{FF2B5EF4-FFF2-40B4-BE49-F238E27FC236}">
                <a16:creationId xmlns:a16="http://schemas.microsoft.com/office/drawing/2014/main" id="{044EC88C-EB3B-43CB-A2AA-E19239138B99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0" name="Freeform 22">
            <a:extLst>
              <a:ext uri="{FF2B5EF4-FFF2-40B4-BE49-F238E27FC236}">
                <a16:creationId xmlns:a16="http://schemas.microsoft.com/office/drawing/2014/main" id="{CC2EBEA9-335F-4403-9170-922E079BCF94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1" name="Freeform 23">
            <a:extLst>
              <a:ext uri="{FF2B5EF4-FFF2-40B4-BE49-F238E27FC236}">
                <a16:creationId xmlns:a16="http://schemas.microsoft.com/office/drawing/2014/main" id="{9FEBB85F-9C6F-417A-8019-04C2DEE1979B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2" name="Text Box 24">
            <a:extLst>
              <a:ext uri="{FF2B5EF4-FFF2-40B4-BE49-F238E27FC236}">
                <a16:creationId xmlns:a16="http://schemas.microsoft.com/office/drawing/2014/main" id="{AA63FADD-2ADC-45E7-96FA-0E34EE1A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4953" name="AutoShape 25">
            <a:extLst>
              <a:ext uri="{FF2B5EF4-FFF2-40B4-BE49-F238E27FC236}">
                <a16:creationId xmlns:a16="http://schemas.microsoft.com/office/drawing/2014/main" id="{4B1E35B3-DB1C-4D93-8CB8-9A53B7E3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4" name="Text Box 26">
            <a:extLst>
              <a:ext uri="{FF2B5EF4-FFF2-40B4-BE49-F238E27FC236}">
                <a16:creationId xmlns:a16="http://schemas.microsoft.com/office/drawing/2014/main" id="{B8166F61-FF86-4E9A-AB17-B6804E43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4955" name="AutoShape 27">
            <a:extLst>
              <a:ext uri="{FF2B5EF4-FFF2-40B4-BE49-F238E27FC236}">
                <a16:creationId xmlns:a16="http://schemas.microsoft.com/office/drawing/2014/main" id="{32081CB9-E138-435B-AAC3-7436EED7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6" name="Text Box 28">
            <a:extLst>
              <a:ext uri="{FF2B5EF4-FFF2-40B4-BE49-F238E27FC236}">
                <a16:creationId xmlns:a16="http://schemas.microsoft.com/office/drawing/2014/main" id="{E12DCAA7-FAD6-4D99-AFB9-BC4FE8668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4957" name="Text Box 29">
            <a:extLst>
              <a:ext uri="{FF2B5EF4-FFF2-40B4-BE49-F238E27FC236}">
                <a16:creationId xmlns:a16="http://schemas.microsoft.com/office/drawing/2014/main" id="{74571B8D-D43D-46EF-9192-2A7B6CA4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4958" name="Text Box 30">
            <a:extLst>
              <a:ext uri="{FF2B5EF4-FFF2-40B4-BE49-F238E27FC236}">
                <a16:creationId xmlns:a16="http://schemas.microsoft.com/office/drawing/2014/main" id="{01E024E4-8304-4400-A690-BD1D400A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06" y="3357564"/>
            <a:ext cx="449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运输层剥去首部，取出数据部分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上交给应用层</a:t>
            </a:r>
          </a:p>
        </p:txBody>
      </p:sp>
      <p:sp>
        <p:nvSpPr>
          <p:cNvPr id="124959" name="AutoShape 31">
            <a:extLst>
              <a:ext uri="{FF2B5EF4-FFF2-40B4-BE49-F238E27FC236}">
                <a16:creationId xmlns:a16="http://schemas.microsoft.com/office/drawing/2014/main" id="{20549336-7557-4F4C-983B-721C792AD1F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3248026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5C16B7DA-F990-4C6E-B2B9-751A022C6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E9728D50-6413-44D4-9D19-09557C2089F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4BA7FA9-B762-42AF-B2E7-9F0F425AE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5955" name="AutoShape 3">
            <a:extLst>
              <a:ext uri="{FF2B5EF4-FFF2-40B4-BE49-F238E27FC236}">
                <a16:creationId xmlns:a16="http://schemas.microsoft.com/office/drawing/2014/main" id="{58F4A8E5-CB1B-473C-9062-420173CD54D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6" name="AutoShape 4">
            <a:extLst>
              <a:ext uri="{FF2B5EF4-FFF2-40B4-BE49-F238E27FC236}">
                <a16:creationId xmlns:a16="http://schemas.microsoft.com/office/drawing/2014/main" id="{94CAE744-F902-4CB5-B633-BA0B880B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998C62E5-8EAB-45ED-BBD8-6CDB5E6B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202E2022-EECE-429D-99B7-16CBA9D9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EAE633C9-67FF-43F2-8C73-0C8B73C2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4991AC5B-350F-4E45-A712-B444D5BFA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B34C33AC-5A64-45E9-8FFF-C3DBC1C9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5962" name="Freeform 10">
            <a:extLst>
              <a:ext uri="{FF2B5EF4-FFF2-40B4-BE49-F238E27FC236}">
                <a16:creationId xmlns:a16="http://schemas.microsoft.com/office/drawing/2014/main" id="{64EA5068-D6AA-44A4-8ADB-6270F53C8164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3" name="Freeform 11">
            <a:extLst>
              <a:ext uri="{FF2B5EF4-FFF2-40B4-BE49-F238E27FC236}">
                <a16:creationId xmlns:a16="http://schemas.microsoft.com/office/drawing/2014/main" id="{9AD8BE6F-A908-406C-AC42-83079DA3BD9F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4" name="Freeform 12">
            <a:extLst>
              <a:ext uri="{FF2B5EF4-FFF2-40B4-BE49-F238E27FC236}">
                <a16:creationId xmlns:a16="http://schemas.microsoft.com/office/drawing/2014/main" id="{FE802232-DB4E-4C10-9483-9F1621D6BFA8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5" name="Freeform 13">
            <a:extLst>
              <a:ext uri="{FF2B5EF4-FFF2-40B4-BE49-F238E27FC236}">
                <a16:creationId xmlns:a16="http://schemas.microsoft.com/office/drawing/2014/main" id="{24D1E460-93C1-4E2E-9178-16F0C95DDC55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6" name="AutoShape 14">
            <a:extLst>
              <a:ext uri="{FF2B5EF4-FFF2-40B4-BE49-F238E27FC236}">
                <a16:creationId xmlns:a16="http://schemas.microsoft.com/office/drawing/2014/main" id="{BF92D9E6-D7DD-4E38-AB7F-C041B923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7" name="Text Box 15">
            <a:extLst>
              <a:ext uri="{FF2B5EF4-FFF2-40B4-BE49-F238E27FC236}">
                <a16:creationId xmlns:a16="http://schemas.microsoft.com/office/drawing/2014/main" id="{456568B7-0BB3-40CA-8BE1-9B5DDDF2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5968" name="Text Box 16">
            <a:extLst>
              <a:ext uri="{FF2B5EF4-FFF2-40B4-BE49-F238E27FC236}">
                <a16:creationId xmlns:a16="http://schemas.microsoft.com/office/drawing/2014/main" id="{1E051441-6E59-40BB-9DD3-18EF052B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5969" name="Text Box 17">
            <a:extLst>
              <a:ext uri="{FF2B5EF4-FFF2-40B4-BE49-F238E27FC236}">
                <a16:creationId xmlns:a16="http://schemas.microsoft.com/office/drawing/2014/main" id="{0D998CC7-9BB8-4604-9051-206DC1CE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5970" name="Text Box 18">
            <a:extLst>
              <a:ext uri="{FF2B5EF4-FFF2-40B4-BE49-F238E27FC236}">
                <a16:creationId xmlns:a16="http://schemas.microsoft.com/office/drawing/2014/main" id="{2D4C1320-B7E2-4333-8D9C-6CF081249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5971" name="Text Box 19">
            <a:extLst>
              <a:ext uri="{FF2B5EF4-FFF2-40B4-BE49-F238E27FC236}">
                <a16:creationId xmlns:a16="http://schemas.microsoft.com/office/drawing/2014/main" id="{3EB4809A-3BD8-488C-A3E7-3CA57A62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5972" name="Freeform 20">
            <a:extLst>
              <a:ext uri="{FF2B5EF4-FFF2-40B4-BE49-F238E27FC236}">
                <a16:creationId xmlns:a16="http://schemas.microsoft.com/office/drawing/2014/main" id="{92E73E8E-26D3-434C-BC3D-D35A385B6CAE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3" name="Freeform 21">
            <a:extLst>
              <a:ext uri="{FF2B5EF4-FFF2-40B4-BE49-F238E27FC236}">
                <a16:creationId xmlns:a16="http://schemas.microsoft.com/office/drawing/2014/main" id="{84D99403-8781-421C-A7CE-906483C27899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4" name="Freeform 22">
            <a:extLst>
              <a:ext uri="{FF2B5EF4-FFF2-40B4-BE49-F238E27FC236}">
                <a16:creationId xmlns:a16="http://schemas.microsoft.com/office/drawing/2014/main" id="{5B89CFDF-4D3C-4067-9DA1-AD4ED25EC0E7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5" name="Freeform 23">
            <a:extLst>
              <a:ext uri="{FF2B5EF4-FFF2-40B4-BE49-F238E27FC236}">
                <a16:creationId xmlns:a16="http://schemas.microsoft.com/office/drawing/2014/main" id="{46DD5165-126C-4EA3-8D28-CD606FCBD94E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6" name="Text Box 24">
            <a:extLst>
              <a:ext uri="{FF2B5EF4-FFF2-40B4-BE49-F238E27FC236}">
                <a16:creationId xmlns:a16="http://schemas.microsoft.com/office/drawing/2014/main" id="{4AD8241B-C216-42EF-B292-7384E198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5977" name="AutoShape 25">
            <a:extLst>
              <a:ext uri="{FF2B5EF4-FFF2-40B4-BE49-F238E27FC236}">
                <a16:creationId xmlns:a16="http://schemas.microsoft.com/office/drawing/2014/main" id="{66E9B3FA-A89D-463C-9484-01832CF7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8" name="Text Box 26">
            <a:extLst>
              <a:ext uri="{FF2B5EF4-FFF2-40B4-BE49-F238E27FC236}">
                <a16:creationId xmlns:a16="http://schemas.microsoft.com/office/drawing/2014/main" id="{38A03337-1005-4518-B309-0B1B7FDE8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5979" name="AutoShape 27">
            <a:extLst>
              <a:ext uri="{FF2B5EF4-FFF2-40B4-BE49-F238E27FC236}">
                <a16:creationId xmlns:a16="http://schemas.microsoft.com/office/drawing/2014/main" id="{CFED4A3A-3C17-45FD-AAB7-192DC713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80" name="Text Box 28">
            <a:extLst>
              <a:ext uri="{FF2B5EF4-FFF2-40B4-BE49-F238E27FC236}">
                <a16:creationId xmlns:a16="http://schemas.microsoft.com/office/drawing/2014/main" id="{FAC6C8FB-DD76-4677-9912-CEFBD701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5981" name="Text Box 29">
            <a:extLst>
              <a:ext uri="{FF2B5EF4-FFF2-40B4-BE49-F238E27FC236}">
                <a16:creationId xmlns:a16="http://schemas.microsoft.com/office/drawing/2014/main" id="{07E2A76A-00C7-4949-AEF5-294F5E36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5982" name="Text Box 30">
            <a:extLst>
              <a:ext uri="{FF2B5EF4-FFF2-40B4-BE49-F238E27FC236}">
                <a16:creationId xmlns:a16="http://schemas.microsoft.com/office/drawing/2014/main" id="{9F0F0E10-69B2-4A10-82C0-464D0D5B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144" y="2852739"/>
            <a:ext cx="51090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应用层剥去首部，取出应用程序数据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上交给应用进程</a:t>
            </a:r>
          </a:p>
        </p:txBody>
      </p:sp>
      <p:sp>
        <p:nvSpPr>
          <p:cNvPr id="125983" name="AutoShape 31">
            <a:extLst>
              <a:ext uri="{FF2B5EF4-FFF2-40B4-BE49-F238E27FC236}">
                <a16:creationId xmlns:a16="http://schemas.microsoft.com/office/drawing/2014/main" id="{03C40E38-A319-40B1-996E-E728AC3CDA9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2744789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0D02D759-15B8-4B55-A68B-C63B043AE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B63E6AC8-44BA-4093-B371-7CC3FEF8E4B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1D0F1983-DB47-499D-BF41-FF3E3CF84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16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6979" name="AutoShape 3">
            <a:extLst>
              <a:ext uri="{FF2B5EF4-FFF2-40B4-BE49-F238E27FC236}">
                <a16:creationId xmlns:a16="http://schemas.microsoft.com/office/drawing/2014/main" id="{A588FC66-5C65-4799-BA5E-04E6FB15992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0" name="AutoShape 4">
            <a:extLst>
              <a:ext uri="{FF2B5EF4-FFF2-40B4-BE49-F238E27FC236}">
                <a16:creationId xmlns:a16="http://schemas.microsoft.com/office/drawing/2014/main" id="{9F5895C6-8CD6-4EB5-A4D7-2BEE4137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039446B8-6337-45F4-AF9D-B311FF1A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8F6B4BCF-0CC6-4219-A776-4BB1D020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23FA9377-A082-4ED7-A944-77AC56A4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4BB40205-7CF6-4814-8542-4FF89B60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6985" name="Text Box 9">
            <a:extLst>
              <a:ext uri="{FF2B5EF4-FFF2-40B4-BE49-F238E27FC236}">
                <a16:creationId xmlns:a16="http://schemas.microsoft.com/office/drawing/2014/main" id="{EF8FB4E5-F831-46A2-95B8-80DABE954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6986" name="Freeform 10">
            <a:extLst>
              <a:ext uri="{FF2B5EF4-FFF2-40B4-BE49-F238E27FC236}">
                <a16:creationId xmlns:a16="http://schemas.microsoft.com/office/drawing/2014/main" id="{5E3CB083-F842-4161-B632-2D2535AF3597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7" name="Freeform 11">
            <a:extLst>
              <a:ext uri="{FF2B5EF4-FFF2-40B4-BE49-F238E27FC236}">
                <a16:creationId xmlns:a16="http://schemas.microsoft.com/office/drawing/2014/main" id="{F2F709D1-B768-453B-9820-03C21A497697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8" name="Freeform 12">
            <a:extLst>
              <a:ext uri="{FF2B5EF4-FFF2-40B4-BE49-F238E27FC236}">
                <a16:creationId xmlns:a16="http://schemas.microsoft.com/office/drawing/2014/main" id="{5D8B9EFF-0680-4957-9438-067B3A89BD3A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9" name="Freeform 13">
            <a:extLst>
              <a:ext uri="{FF2B5EF4-FFF2-40B4-BE49-F238E27FC236}">
                <a16:creationId xmlns:a16="http://schemas.microsoft.com/office/drawing/2014/main" id="{AB4651FB-BEB1-44BD-BFA6-DF300CDD0C58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0" name="AutoShape 14">
            <a:extLst>
              <a:ext uri="{FF2B5EF4-FFF2-40B4-BE49-F238E27FC236}">
                <a16:creationId xmlns:a16="http://schemas.microsoft.com/office/drawing/2014/main" id="{6380B5E0-692C-40C9-83BC-6459693A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1" name="Text Box 15">
            <a:extLst>
              <a:ext uri="{FF2B5EF4-FFF2-40B4-BE49-F238E27FC236}">
                <a16:creationId xmlns:a16="http://schemas.microsoft.com/office/drawing/2014/main" id="{75C23E96-934D-400E-84A1-C4C73515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6992" name="Text Box 16">
            <a:extLst>
              <a:ext uri="{FF2B5EF4-FFF2-40B4-BE49-F238E27FC236}">
                <a16:creationId xmlns:a16="http://schemas.microsoft.com/office/drawing/2014/main" id="{CA59E9EE-8A38-4ACE-9B0C-5E661F7E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6993" name="Text Box 17">
            <a:extLst>
              <a:ext uri="{FF2B5EF4-FFF2-40B4-BE49-F238E27FC236}">
                <a16:creationId xmlns:a16="http://schemas.microsoft.com/office/drawing/2014/main" id="{4984B2EF-D789-43E5-B55A-826ABBFCA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6994" name="Text Box 18">
            <a:extLst>
              <a:ext uri="{FF2B5EF4-FFF2-40B4-BE49-F238E27FC236}">
                <a16:creationId xmlns:a16="http://schemas.microsoft.com/office/drawing/2014/main" id="{C3C87ACA-7A8C-4472-B9A7-A03A7D9C1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6995" name="Text Box 19">
            <a:extLst>
              <a:ext uri="{FF2B5EF4-FFF2-40B4-BE49-F238E27FC236}">
                <a16:creationId xmlns:a16="http://schemas.microsoft.com/office/drawing/2014/main" id="{24C75942-C41E-437C-9729-318D946D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6996" name="Freeform 20">
            <a:extLst>
              <a:ext uri="{FF2B5EF4-FFF2-40B4-BE49-F238E27FC236}">
                <a16:creationId xmlns:a16="http://schemas.microsoft.com/office/drawing/2014/main" id="{D5B056AC-360A-4619-9EDA-CE9DEDA45860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7" name="Freeform 21">
            <a:extLst>
              <a:ext uri="{FF2B5EF4-FFF2-40B4-BE49-F238E27FC236}">
                <a16:creationId xmlns:a16="http://schemas.microsoft.com/office/drawing/2014/main" id="{A5B45400-CCEA-4746-9E1B-B7C955A9ACEE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8" name="Freeform 22">
            <a:extLst>
              <a:ext uri="{FF2B5EF4-FFF2-40B4-BE49-F238E27FC236}">
                <a16:creationId xmlns:a16="http://schemas.microsoft.com/office/drawing/2014/main" id="{1B338346-7A27-4B31-9643-5A44B636EA1E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9" name="Freeform 23">
            <a:extLst>
              <a:ext uri="{FF2B5EF4-FFF2-40B4-BE49-F238E27FC236}">
                <a16:creationId xmlns:a16="http://schemas.microsoft.com/office/drawing/2014/main" id="{3CB5F8F1-8BA6-4CD1-B4C3-69612898FA83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0" name="Text Box 24">
            <a:extLst>
              <a:ext uri="{FF2B5EF4-FFF2-40B4-BE49-F238E27FC236}">
                <a16:creationId xmlns:a16="http://schemas.microsoft.com/office/drawing/2014/main" id="{90734433-62A1-4BCA-9F07-3E47F4FFD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89139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7001" name="AutoShape 25">
            <a:extLst>
              <a:ext uri="{FF2B5EF4-FFF2-40B4-BE49-F238E27FC236}">
                <a16:creationId xmlns:a16="http://schemas.microsoft.com/office/drawing/2014/main" id="{901032F7-5609-481D-8160-736249F57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CD3AC5DD-B7D5-4096-AFDD-86338E38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7003" name="AutoShape 27">
            <a:extLst>
              <a:ext uri="{FF2B5EF4-FFF2-40B4-BE49-F238E27FC236}">
                <a16:creationId xmlns:a16="http://schemas.microsoft.com/office/drawing/2014/main" id="{1790E970-30DD-4405-B334-B20A38055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4" name="Text Box 28">
            <a:extLst>
              <a:ext uri="{FF2B5EF4-FFF2-40B4-BE49-F238E27FC236}">
                <a16:creationId xmlns:a16="http://schemas.microsoft.com/office/drawing/2014/main" id="{519FE4B8-C3E2-42E6-8CE9-3DD612CFA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DB504A08-35CE-4FC7-A9BB-1664FB8D7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7006" name="AutoShape 30">
            <a:extLst>
              <a:ext uri="{FF2B5EF4-FFF2-40B4-BE49-F238E27FC236}">
                <a16:creationId xmlns:a16="http://schemas.microsoft.com/office/drawing/2014/main" id="{466643C3-8F0E-4019-9F56-C895DBDB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989139"/>
            <a:ext cx="2952750" cy="935037"/>
          </a:xfrm>
          <a:prstGeom prst="wedgeRoundRectCallout">
            <a:avLst>
              <a:gd name="adj1" fmla="val 87310"/>
              <a:gd name="adj2" fmla="val 18931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>
              <a:latin typeface="Tahoma" panose="020B0604030504040204" pitchFamily="34" charset="0"/>
            </a:endParaRPr>
          </a:p>
        </p:txBody>
      </p:sp>
      <p:sp>
        <p:nvSpPr>
          <p:cNvPr id="127007" name="Text Box 31">
            <a:extLst>
              <a:ext uri="{FF2B5EF4-FFF2-40B4-BE49-F238E27FC236}">
                <a16:creationId xmlns:a16="http://schemas.microsoft.com/office/drawing/2014/main" id="{2F964563-E986-4B82-812C-47A15E6DD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471" y="2060576"/>
            <a:ext cx="29706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>
                <a:solidFill>
                  <a:srgbClr val="3333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我收到了</a:t>
            </a:r>
            <a:r>
              <a:rPr kumimoji="1" lang="zh-CN" altLang="en-US" sz="14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400">
                <a:solidFill>
                  <a:srgbClr val="333399"/>
                </a:solidFill>
                <a:ea typeface="黑体" panose="02010609060101010101" pitchFamily="49" charset="-122"/>
              </a:rPr>
              <a:t>AP</a:t>
            </a:r>
            <a:r>
              <a:rPr kumimoji="1" lang="en-US" altLang="zh-CN" sz="2400" baseline="-25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  <a:r>
              <a:rPr kumimoji="1" lang="en-US" altLang="zh-CN" sz="16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zh-CN" altLang="en-US" sz="2400">
                <a:solidFill>
                  <a:srgbClr val="3333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发来的</a:t>
            </a:r>
          </a:p>
          <a:p>
            <a:pPr algn="ctr" eaLnBrk="0" hangingPunct="0"/>
            <a:r>
              <a:rPr kumimoji="1" lang="zh-CN" altLang="en-US" sz="2400">
                <a:solidFill>
                  <a:srgbClr val="333399"/>
                </a:solidFill>
                <a:ea typeface="黑体" panose="02010609060101010101" pitchFamily="49" charset="-122"/>
              </a:rPr>
              <a:t>应用程序数据！</a:t>
            </a:r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F529A476-D377-4320-AA0F-CD0EC7EE0E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DC3944F8-EEDC-4C11-AF12-05648C82A0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extLst>
              <a:ext uri="{FF2B5EF4-FFF2-40B4-BE49-F238E27FC236}">
                <a16:creationId xmlns:a16="http://schemas.microsoft.com/office/drawing/2014/main" id="{40FA1236-D43D-42F1-9A82-6E3EF46FD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500439"/>
            <a:ext cx="7235825" cy="2808287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19" name="AutoShape 3">
            <a:extLst>
              <a:ext uri="{FF2B5EF4-FFF2-40B4-BE49-F238E27FC236}">
                <a16:creationId xmlns:a16="http://schemas.microsoft.com/office/drawing/2014/main" id="{DFD9164C-FBD4-41B8-A00B-9D1AE803F1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16276" y="1989139"/>
            <a:ext cx="7235825" cy="3095625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8CB994F5-EBAD-4015-9938-D986F04C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5938" y="214314"/>
            <a:ext cx="7612062" cy="1462087"/>
          </a:xfrm>
        </p:spPr>
        <p:txBody>
          <a:bodyPr/>
          <a:lstStyle/>
          <a:p>
            <a:pPr algn="ctr"/>
            <a:r>
              <a:rPr lang="zh-CN" altLang="en-US"/>
              <a:t>沙漏计时器形状的</a:t>
            </a:r>
            <a:br>
              <a:rPr lang="zh-CN" altLang="en-US"/>
            </a:br>
            <a:r>
              <a:rPr lang="en-US" altLang="zh-CN"/>
              <a:t>TCP/IP</a:t>
            </a:r>
            <a:r>
              <a:rPr lang="zh-CN" altLang="en-US"/>
              <a:t>协议族 </a:t>
            </a: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1214B34C-47F1-40BC-8E78-7530DB399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2179638"/>
            <a:ext cx="814388" cy="393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HTTP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DA53A217-F585-4970-B7C5-09378224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4" y="2179638"/>
            <a:ext cx="815975" cy="393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SMTP</a:t>
            </a:r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70A99CFC-31FC-494F-8289-841A218A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2179638"/>
            <a:ext cx="814388" cy="393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DNS</a:t>
            </a:r>
          </a:p>
        </p:txBody>
      </p:sp>
      <p:sp>
        <p:nvSpPr>
          <p:cNvPr id="137224" name="Rectangle 8">
            <a:extLst>
              <a:ext uri="{FF2B5EF4-FFF2-40B4-BE49-F238E27FC236}">
                <a16:creationId xmlns:a16="http://schemas.microsoft.com/office/drawing/2014/main" id="{EBBB8DB3-5A10-43DB-ACEA-B52045DE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9" y="2179638"/>
            <a:ext cx="815975" cy="393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RTP</a:t>
            </a:r>
          </a:p>
        </p:txBody>
      </p:sp>
      <p:sp>
        <p:nvSpPr>
          <p:cNvPr id="137225" name="Rectangle 9">
            <a:extLst>
              <a:ext uri="{FF2B5EF4-FFF2-40B4-BE49-F238E27FC236}">
                <a16:creationId xmlns:a16="http://schemas.microsoft.com/office/drawing/2014/main" id="{7AC66E58-A2E1-4DF0-87B3-BE10AF1F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3124200"/>
            <a:ext cx="814388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TCP</a:t>
            </a:r>
          </a:p>
        </p:txBody>
      </p:sp>
      <p:sp>
        <p:nvSpPr>
          <p:cNvPr id="137226" name="Rectangle 10">
            <a:extLst>
              <a:ext uri="{FF2B5EF4-FFF2-40B4-BE49-F238E27FC236}">
                <a16:creationId xmlns:a16="http://schemas.microsoft.com/office/drawing/2014/main" id="{042235F4-DE8F-4D99-8E64-AC3A5F11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4" y="3124200"/>
            <a:ext cx="815975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UDP</a:t>
            </a:r>
          </a:p>
        </p:txBody>
      </p:sp>
      <p:sp>
        <p:nvSpPr>
          <p:cNvPr id="137227" name="Rectangle 11">
            <a:extLst>
              <a:ext uri="{FF2B5EF4-FFF2-40B4-BE49-F238E27FC236}">
                <a16:creationId xmlns:a16="http://schemas.microsoft.com/office/drawing/2014/main" id="{CF273E9B-7986-4DE0-8E6B-D3656998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6" y="4229100"/>
            <a:ext cx="815975" cy="3937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IP</a:t>
            </a:r>
          </a:p>
        </p:txBody>
      </p:sp>
      <p:sp>
        <p:nvSpPr>
          <p:cNvPr id="137228" name="Rectangle 12">
            <a:extLst>
              <a:ext uri="{FF2B5EF4-FFF2-40B4-BE49-F238E27FC236}">
                <a16:creationId xmlns:a16="http://schemas.microsoft.com/office/drawing/2014/main" id="{FD8D4078-825F-4CBC-B29B-3792A7A8C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1" y="5508626"/>
            <a:ext cx="1304925" cy="5492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zh-CN" altLang="zh-CN" sz="1600">
              <a:latin typeface="Times New Roman" panose="02020603050405020304" pitchFamily="18" charset="0"/>
            </a:endParaRPr>
          </a:p>
        </p:txBody>
      </p:sp>
      <p:sp>
        <p:nvSpPr>
          <p:cNvPr id="137229" name="Rectangle 13">
            <a:extLst>
              <a:ext uri="{FF2B5EF4-FFF2-40B4-BE49-F238E27FC236}">
                <a16:creationId xmlns:a16="http://schemas.microsoft.com/office/drawing/2014/main" id="{B0594FF0-73E3-4ECE-98DB-A50FCF294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508626"/>
            <a:ext cx="1303338" cy="5492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zh-CN" altLang="zh-CN" sz="1600">
              <a:latin typeface="Times New Roman" panose="02020603050405020304" pitchFamily="18" charset="0"/>
            </a:endParaRPr>
          </a:p>
        </p:txBody>
      </p:sp>
      <p:sp>
        <p:nvSpPr>
          <p:cNvPr id="137230" name="Rectangle 14">
            <a:extLst>
              <a:ext uri="{FF2B5EF4-FFF2-40B4-BE49-F238E27FC236}">
                <a16:creationId xmlns:a16="http://schemas.microsoft.com/office/drawing/2014/main" id="{FD85156D-4870-4F11-9A96-7F5D0284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5508626"/>
            <a:ext cx="1303338" cy="5492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zh-CN" altLang="zh-CN" sz="1600">
              <a:latin typeface="Times New Roman" panose="02020603050405020304" pitchFamily="18" charset="0"/>
            </a:endParaRPr>
          </a:p>
        </p:txBody>
      </p:sp>
      <p:sp>
        <p:nvSpPr>
          <p:cNvPr id="137231" name="Line 15">
            <a:extLst>
              <a:ext uri="{FF2B5EF4-FFF2-40B4-BE49-F238E27FC236}">
                <a16:creationId xmlns:a16="http://schemas.microsoft.com/office/drawing/2014/main" id="{92E57BE7-2685-4FC8-A380-01D4FDD41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93871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32" name="Line 16">
            <a:extLst>
              <a:ext uri="{FF2B5EF4-FFF2-40B4-BE49-F238E27FC236}">
                <a16:creationId xmlns:a16="http://schemas.microsoft.com/office/drawing/2014/main" id="{0BE46D3B-93DD-48BB-9F1D-71CF33F69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14775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33" name="Line 17">
            <a:extLst>
              <a:ext uri="{FF2B5EF4-FFF2-40B4-BE49-F238E27FC236}">
                <a16:creationId xmlns:a16="http://schemas.microsoft.com/office/drawing/2014/main" id="{01E297B6-7A9F-4DA1-9DB3-21AE5D347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88766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34" name="Text Box 18">
            <a:extLst>
              <a:ext uri="{FF2B5EF4-FFF2-40B4-BE49-F238E27FC236}">
                <a16:creationId xmlns:a16="http://schemas.microsoft.com/office/drawing/2014/main" id="{6E2E2F8A-DB4A-4FB9-9654-30B875DE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4184651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网际层</a:t>
            </a:r>
          </a:p>
        </p:txBody>
      </p:sp>
      <p:sp>
        <p:nvSpPr>
          <p:cNvPr id="137235" name="Text Box 19">
            <a:extLst>
              <a:ext uri="{FF2B5EF4-FFF2-40B4-BE49-F238E27FC236}">
                <a16:creationId xmlns:a16="http://schemas.microsoft.com/office/drawing/2014/main" id="{E79B66FE-4C2B-4CC4-9E40-3736CFE7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445126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网络接口层</a:t>
            </a:r>
          </a:p>
        </p:txBody>
      </p:sp>
      <p:sp>
        <p:nvSpPr>
          <p:cNvPr id="137236" name="Text Box 20">
            <a:extLst>
              <a:ext uri="{FF2B5EF4-FFF2-40B4-BE49-F238E27FC236}">
                <a16:creationId xmlns:a16="http://schemas.microsoft.com/office/drawing/2014/main" id="{56D89B50-5A80-44DC-AFE6-941D0B5A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3176589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运输层</a:t>
            </a:r>
          </a:p>
        </p:txBody>
      </p:sp>
      <p:sp>
        <p:nvSpPr>
          <p:cNvPr id="137237" name="Text Box 21">
            <a:extLst>
              <a:ext uri="{FF2B5EF4-FFF2-40B4-BE49-F238E27FC236}">
                <a16:creationId xmlns:a16="http://schemas.microsoft.com/office/drawing/2014/main" id="{91714319-A83F-4F1B-BBEA-F027588C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2168526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应用层</a:t>
            </a:r>
          </a:p>
        </p:txBody>
      </p:sp>
      <p:sp>
        <p:nvSpPr>
          <p:cNvPr id="137238" name="Text Box 22">
            <a:extLst>
              <a:ext uri="{FF2B5EF4-FFF2-40B4-BE49-F238E27FC236}">
                <a16:creationId xmlns:a16="http://schemas.microsoft.com/office/drawing/2014/main" id="{48F7702F-5BAD-4FD1-8C98-7DC6B7EA9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2095501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137239" name="Text Box 23">
            <a:extLst>
              <a:ext uri="{FF2B5EF4-FFF2-40B4-BE49-F238E27FC236}">
                <a16:creationId xmlns:a16="http://schemas.microsoft.com/office/drawing/2014/main" id="{471EAB28-0166-4E20-8BE3-95FDE97E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963" y="2095501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137240" name="Text Box 24">
            <a:extLst>
              <a:ext uri="{FF2B5EF4-FFF2-40B4-BE49-F238E27FC236}">
                <a16:creationId xmlns:a16="http://schemas.microsoft.com/office/drawing/2014/main" id="{98B1F0F4-7CA5-4445-8F27-FA58392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49275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1600" b="1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37241" name="Line 25">
            <a:extLst>
              <a:ext uri="{FF2B5EF4-FFF2-40B4-BE49-F238E27FC236}">
                <a16:creationId xmlns:a16="http://schemas.microsoft.com/office/drawing/2014/main" id="{3EF0E3BE-3EFC-4E4C-AA61-52E2D28E5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289" y="2600325"/>
            <a:ext cx="509587" cy="5476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2" name="Line 26">
            <a:extLst>
              <a:ext uri="{FF2B5EF4-FFF2-40B4-BE49-F238E27FC236}">
                <a16:creationId xmlns:a16="http://schemas.microsoft.com/office/drawing/2014/main" id="{CC0665B6-1A27-417E-9670-307E5014F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7751" y="2617788"/>
            <a:ext cx="587375" cy="4953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3" name="Line 27">
            <a:extLst>
              <a:ext uri="{FF2B5EF4-FFF2-40B4-BE49-F238E27FC236}">
                <a16:creationId xmlns:a16="http://schemas.microsoft.com/office/drawing/2014/main" id="{E86237B7-0389-4073-8601-9044EBACBF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75313" y="2601913"/>
            <a:ext cx="584200" cy="5207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4" name="Line 28">
            <a:extLst>
              <a:ext uri="{FF2B5EF4-FFF2-40B4-BE49-F238E27FC236}">
                <a16:creationId xmlns:a16="http://schemas.microsoft.com/office/drawing/2014/main" id="{F4C81858-88F5-48C4-A852-DDF5F27B9C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9939" y="2601913"/>
            <a:ext cx="573087" cy="52705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5" name="Line 29">
            <a:extLst>
              <a:ext uri="{FF2B5EF4-FFF2-40B4-BE49-F238E27FC236}">
                <a16:creationId xmlns:a16="http://schemas.microsoft.com/office/drawing/2014/main" id="{CC386DEA-DDCD-41F9-AA3D-08A3CB896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50" y="3549650"/>
            <a:ext cx="1149350" cy="6619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6" name="Line 30">
            <a:extLst>
              <a:ext uri="{FF2B5EF4-FFF2-40B4-BE49-F238E27FC236}">
                <a16:creationId xmlns:a16="http://schemas.microsoft.com/office/drawing/2014/main" id="{74FC6027-0A07-46F2-BC68-3F98FECBC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8189" y="3565525"/>
            <a:ext cx="1152525" cy="6477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7" name="Line 31">
            <a:extLst>
              <a:ext uri="{FF2B5EF4-FFF2-40B4-BE49-F238E27FC236}">
                <a16:creationId xmlns:a16="http://schemas.microsoft.com/office/drawing/2014/main" id="{377885D4-DE10-4F87-BBF0-9DCE1EC7D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2639" y="4676775"/>
            <a:ext cx="1627187" cy="8397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8" name="Line 32">
            <a:extLst>
              <a:ext uri="{FF2B5EF4-FFF2-40B4-BE49-F238E27FC236}">
                <a16:creationId xmlns:a16="http://schemas.microsoft.com/office/drawing/2014/main" id="{70DA5610-FD47-40EE-8E7E-AFF7ECC8B8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039" y="4667251"/>
            <a:ext cx="1646237" cy="84931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9" name="Line 33">
            <a:extLst>
              <a:ext uri="{FF2B5EF4-FFF2-40B4-BE49-F238E27FC236}">
                <a16:creationId xmlns:a16="http://schemas.microsoft.com/office/drawing/2014/main" id="{5654CFD7-772D-4F2E-998C-33DA826E6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6" y="4622801"/>
            <a:ext cx="244475" cy="89376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50" name="Text Box 34">
            <a:extLst>
              <a:ext uri="{FF2B5EF4-FFF2-40B4-BE49-F238E27FC236}">
                <a16:creationId xmlns:a16="http://schemas.microsoft.com/office/drawing/2014/main" id="{57F74466-7726-4DF0-91B1-D87AEDFE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5605464"/>
            <a:ext cx="1376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网络接口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37251" name="Text Box 35">
            <a:extLst>
              <a:ext uri="{FF2B5EF4-FFF2-40B4-BE49-F238E27FC236}">
                <a16:creationId xmlns:a16="http://schemas.microsoft.com/office/drawing/2014/main" id="{AE40371F-C5B2-4B8F-929E-178D7D8F6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5573714"/>
            <a:ext cx="1376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网络接口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37252" name="Text Box 36">
            <a:extLst>
              <a:ext uri="{FF2B5EF4-FFF2-40B4-BE49-F238E27FC236}">
                <a16:creationId xmlns:a16="http://schemas.microsoft.com/office/drawing/2014/main" id="{1AA9CADD-4B02-46B8-8460-C251799BF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5553076"/>
            <a:ext cx="1376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网络接口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37253" name="Text Box 37">
            <a:extLst>
              <a:ext uri="{FF2B5EF4-FFF2-40B4-BE49-F238E27FC236}">
                <a16:creationId xmlns:a16="http://schemas.microsoft.com/office/drawing/2014/main" id="{254ADA83-803E-420B-A8FD-55AA0BF6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9" y="333376"/>
            <a:ext cx="7183437" cy="1260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333399"/>
                </a:solidFill>
                <a:ea typeface="黑体" panose="02010609060101010101" pitchFamily="49" charset="-122"/>
              </a:rPr>
              <a:t>Everything over IP </a:t>
            </a:r>
          </a:p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333399"/>
                </a:solidFill>
                <a:ea typeface="黑体" panose="02010609060101010101" pitchFamily="49" charset="-122"/>
              </a:rPr>
              <a:t>IP</a:t>
            </a:r>
            <a:r>
              <a:rPr lang="en-US" altLang="zh-CN" sz="16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333399"/>
                </a:solidFill>
                <a:ea typeface="黑体" panose="02010609060101010101" pitchFamily="49" charset="-122"/>
              </a:rPr>
              <a:t>可为各式各样的应用程序提供服务</a:t>
            </a:r>
          </a:p>
        </p:txBody>
      </p:sp>
      <p:sp>
        <p:nvSpPr>
          <p:cNvPr id="137254" name="Text Box 38">
            <a:extLst>
              <a:ext uri="{FF2B5EF4-FFF2-40B4-BE49-F238E27FC236}">
                <a16:creationId xmlns:a16="http://schemas.microsoft.com/office/drawing/2014/main" id="{AB2D1875-8FC0-4165-BDE3-D45CBFD4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9" y="333376"/>
            <a:ext cx="7183437" cy="12604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333399"/>
                </a:solidFill>
                <a:ea typeface="黑体" panose="02010609060101010101" pitchFamily="49" charset="-122"/>
              </a:rPr>
              <a:t>IP over Everything </a:t>
            </a:r>
          </a:p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333399"/>
                </a:solidFill>
                <a:ea typeface="黑体" panose="02010609060101010101" pitchFamily="49" charset="-122"/>
              </a:rPr>
              <a:t>IP</a:t>
            </a:r>
            <a:r>
              <a:rPr lang="en-US" altLang="zh-CN" sz="12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333399"/>
                </a:solidFill>
                <a:ea typeface="黑体" panose="02010609060101010101" pitchFamily="49" charset="-122"/>
              </a:rPr>
              <a:t>可应用到各式各样的网络上</a:t>
            </a:r>
          </a:p>
        </p:txBody>
      </p:sp>
      <p:sp>
        <p:nvSpPr>
          <p:cNvPr id="41" name="灯片编号占位符 1">
            <a:extLst>
              <a:ext uri="{FF2B5EF4-FFF2-40B4-BE49-F238E27FC236}">
                <a16:creationId xmlns:a16="http://schemas.microsoft.com/office/drawing/2014/main" id="{5EF3FE67-1DA5-436C-9710-EFA4E0FE7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42" name="日期占位符 2">
            <a:extLst>
              <a:ext uri="{FF2B5EF4-FFF2-40B4-BE49-F238E27FC236}">
                <a16:creationId xmlns:a16="http://schemas.microsoft.com/office/drawing/2014/main" id="{07FCF03F-257A-42D0-A57E-6A56D6CADB7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 animBg="1"/>
      <p:bldP spid="137227" grpId="1" animBg="1"/>
      <p:bldP spid="137253" grpId="0" animBg="1"/>
      <p:bldP spid="1372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A5EC637-9323-4720-BBA6-7834FFF90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14398"/>
            <a:ext cx="8642350" cy="701480"/>
          </a:xfrm>
        </p:spPr>
        <p:txBody>
          <a:bodyPr/>
          <a:lstStyle/>
          <a:p>
            <a:pPr algn="ctr" eaLnBrk="1" hangingPunct="1"/>
            <a:r>
              <a:rPr lang="en-US" altLang="zh-CN" dirty="0"/>
              <a:t>IP </a:t>
            </a:r>
            <a:r>
              <a:rPr lang="zh-CN" altLang="en-US" dirty="0"/>
              <a:t>地址及其表示方法 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9239370-2DB9-4AED-82F9-19A1B1C4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02539" y="1439668"/>
            <a:ext cx="4295772" cy="2057400"/>
          </a:xfrm>
        </p:spPr>
        <p:txBody>
          <a:bodyPr/>
          <a:lstStyle/>
          <a:p>
            <a:pPr algn="just" eaLnBrk="1" hangingPunct="1"/>
            <a:r>
              <a:rPr lang="zh-CN" altLang="en-US" dirty="0"/>
              <a:t>我们把整个因特网看成为一个单一的、抽象的网络。</a:t>
            </a:r>
            <a:r>
              <a:rPr lang="en-US" altLang="zh-CN" dirty="0"/>
              <a:t>IP </a:t>
            </a:r>
            <a:r>
              <a:rPr lang="zh-CN" altLang="en-US" dirty="0"/>
              <a:t>地址就是给每个连接在因特网上的主机（或路由器）分配一个在全世界范围是唯一的 </a:t>
            </a:r>
            <a:r>
              <a:rPr lang="en-US" altLang="zh-CN" dirty="0"/>
              <a:t>32 </a:t>
            </a:r>
            <a:r>
              <a:rPr lang="zh-CN" altLang="en-US" dirty="0"/>
              <a:t>位的标识符。</a:t>
            </a:r>
          </a:p>
          <a:p>
            <a:pPr algn="just" eaLnBrk="1" hangingPunct="1"/>
            <a:r>
              <a:rPr lang="en-US" altLang="zh-CN" dirty="0"/>
              <a:t>IP </a:t>
            </a:r>
            <a:r>
              <a:rPr lang="zh-CN" altLang="en-US" dirty="0"/>
              <a:t>地址现在由</a:t>
            </a:r>
            <a:r>
              <a:rPr lang="zh-CN" altLang="en-US" dirty="0">
                <a:solidFill>
                  <a:schemeClr val="hlink"/>
                </a:solidFill>
              </a:rPr>
              <a:t>因特网名字与号码指派公司</a:t>
            </a:r>
            <a:r>
              <a:rPr lang="en-US" altLang="zh-CN" dirty="0"/>
              <a:t>ICANN (Internet Corporation for Assigned Names and Numbers)</a:t>
            </a:r>
            <a:r>
              <a:rPr lang="zh-CN" altLang="en-US" dirty="0"/>
              <a:t>进行分配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4B19DB-B43E-419B-B9F8-B850F9D8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815878"/>
            <a:ext cx="7308850" cy="7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等线 Light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ctr"/>
            <a:r>
              <a:rPr lang="zh-CN" altLang="en-US" sz="4000" dirty="0"/>
              <a:t>域名只是个逻辑概念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A1B9F2-6E42-4076-B08E-034E5345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3" y="1439668"/>
            <a:ext cx="5200643" cy="262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域名只是个逻辑概念，并不代表计算机所在的物理地点。</a:t>
            </a:r>
          </a:p>
          <a:p>
            <a:r>
              <a:rPr lang="zh-CN" altLang="en-US" dirty="0"/>
              <a:t>变长的域名和使用有助记忆的字符串，是为了便于人来使用。而 </a:t>
            </a:r>
            <a:r>
              <a:rPr lang="en-US" altLang="zh-CN" dirty="0"/>
              <a:t>IP </a:t>
            </a:r>
            <a:r>
              <a:rPr lang="zh-CN" altLang="en-US" dirty="0"/>
              <a:t>地址是定长的 </a:t>
            </a:r>
            <a:r>
              <a:rPr lang="en-US" altLang="zh-CN" dirty="0"/>
              <a:t>32 </a:t>
            </a:r>
            <a:r>
              <a:rPr lang="zh-CN" altLang="en-US" dirty="0"/>
              <a:t>位二进制数字则非常便于机器进行处理。</a:t>
            </a:r>
          </a:p>
          <a:p>
            <a:r>
              <a:rPr lang="zh-CN" altLang="en-US" dirty="0"/>
              <a:t>域名中的“点”和点分十进制 </a:t>
            </a:r>
            <a:r>
              <a:rPr lang="en-US" altLang="zh-CN" dirty="0"/>
              <a:t>IP </a:t>
            </a:r>
            <a:r>
              <a:rPr lang="zh-CN" altLang="en-US" dirty="0"/>
              <a:t>地址中的“点”并无一一对应的关系。点分十进制 </a:t>
            </a:r>
            <a:r>
              <a:rPr lang="en-US" altLang="zh-CN" dirty="0"/>
              <a:t>IP </a:t>
            </a:r>
            <a:r>
              <a:rPr lang="zh-CN" altLang="en-US" dirty="0"/>
              <a:t>地址中一定是包含三个“点”，但每一个域名中“点”的数目则不一定正好是三个。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C0FC3A-AD3D-4526-981E-2681B95B0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64" y="5612129"/>
            <a:ext cx="2630005" cy="1093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04984A46-9E89-4210-B06B-89430D5C2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1025" y="152400"/>
            <a:ext cx="8642350" cy="533401"/>
          </a:xfrm>
        </p:spPr>
        <p:txBody>
          <a:bodyPr/>
          <a:lstStyle/>
          <a:p>
            <a:r>
              <a:rPr lang="en-US" altLang="zh-CN" dirty="0"/>
              <a:t>TCP </a:t>
            </a:r>
            <a:r>
              <a:rPr lang="zh-CN" altLang="en-US" dirty="0"/>
              <a:t>的端口 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DBBDB3D-C948-45B6-A23D-5AE0EEC23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3550" y="928688"/>
            <a:ext cx="8064500" cy="4114800"/>
          </a:xfrm>
        </p:spPr>
        <p:txBody>
          <a:bodyPr/>
          <a:lstStyle/>
          <a:p>
            <a:pPr algn="just"/>
            <a:r>
              <a:rPr lang="zh-CN" altLang="en-US" dirty="0"/>
              <a:t>端口用一个 </a:t>
            </a:r>
            <a:r>
              <a:rPr lang="en-US" altLang="zh-CN" dirty="0"/>
              <a:t>16 </a:t>
            </a:r>
            <a:r>
              <a:rPr lang="zh-CN" altLang="en-US" dirty="0"/>
              <a:t>位端口号进行标志。</a:t>
            </a:r>
          </a:p>
          <a:p>
            <a:pPr algn="just"/>
            <a:r>
              <a:rPr lang="zh-CN" altLang="en-US" dirty="0"/>
              <a:t>端口号只具有</a:t>
            </a:r>
            <a:r>
              <a:rPr lang="zh-CN" altLang="en-US" dirty="0">
                <a:solidFill>
                  <a:schemeClr val="hlink"/>
                </a:solidFill>
              </a:rPr>
              <a:t>本地</a:t>
            </a:r>
            <a:r>
              <a:rPr lang="zh-CN" altLang="en-US" dirty="0"/>
              <a:t>意义，即端口号只是为了标志本计算机应用层中的各进程。在因特网中不同计算机的相同端口号是没有联系的。</a:t>
            </a:r>
          </a:p>
          <a:p>
            <a:pPr algn="just"/>
            <a:endParaRPr lang="en-US" altLang="zh-CN" dirty="0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0E5128BE-7AB1-4E98-9EBC-D4913130F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99C03241-008B-4F0E-8AF0-A68D5653F05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E8F4321-496B-4BF8-A0EC-7075D5E5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947988"/>
            <a:ext cx="7421078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Linux</a:t>
            </a:r>
            <a:r>
              <a:rPr lang="zh-CN" altLang="en-US" dirty="0"/>
              <a:t>下的</a:t>
            </a:r>
            <a:r>
              <a:rPr lang="en-US" altLang="zh-CN" dirty="0"/>
              <a:t>Socket</a:t>
            </a:r>
            <a:r>
              <a:rPr lang="zh-CN" altLang="en-US" dirty="0"/>
              <a:t>通信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套接字</a:t>
            </a:r>
            <a:r>
              <a:rPr lang="en-US" altLang="zh-CN" dirty="0"/>
              <a:t>Socket</a:t>
            </a:r>
            <a:r>
              <a:rPr lang="zh-CN" altLang="en-US" dirty="0"/>
              <a:t>用于描述</a:t>
            </a:r>
            <a:r>
              <a:rPr lang="en-US" altLang="zh-CN" dirty="0"/>
              <a:t>IP</a:t>
            </a:r>
            <a:r>
              <a:rPr lang="zh-CN" altLang="en-US" dirty="0"/>
              <a:t>地址和端口</a:t>
            </a:r>
            <a:endParaRPr lang="en-US" altLang="zh-CN" dirty="0"/>
          </a:p>
          <a:p>
            <a:r>
              <a:rPr lang="zh-CN" altLang="en-US" dirty="0"/>
              <a:t>是一个通信链的句柄</a:t>
            </a:r>
            <a:endParaRPr lang="en-US" altLang="zh-CN" dirty="0"/>
          </a:p>
          <a:p>
            <a:r>
              <a:rPr lang="zh-CN" altLang="en-US" dirty="0"/>
              <a:t>（其实就是两个程序通信用的）</a:t>
            </a:r>
            <a:r>
              <a:rPr lang="zh-CN" altLang="zh-CN" dirty="0"/>
              <a:t>。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7BFAE5-6E1A-427F-8402-C0416E2E5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58" y="1746738"/>
            <a:ext cx="6183350" cy="42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6B3B9-005C-4F24-9093-B089EE50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2593023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1 .</a:t>
            </a:r>
            <a:r>
              <a:rPr kumimoji="0"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网络编程基础概念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C5A7BFF-C5F6-4F32-A83E-FEDB43D1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50" y="117671"/>
            <a:ext cx="9138249" cy="639762"/>
          </a:xfrm>
        </p:spPr>
        <p:txBody>
          <a:bodyPr/>
          <a:lstStyle/>
          <a:p>
            <a:r>
              <a:rPr lang="zh-CN" altLang="en-US" dirty="0"/>
              <a:t>第二讲嵌入式</a:t>
            </a:r>
            <a:r>
              <a:rPr lang="en-US" altLang="zh-CN" dirty="0"/>
              <a:t> Linux </a:t>
            </a:r>
            <a:r>
              <a:rPr lang="zh-CN" altLang="en-US" dirty="0"/>
              <a:t>操作系统网络系统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DA0A3BC-8177-46D7-8017-86B618C4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8" y="1284772"/>
            <a:ext cx="6501690" cy="36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8258FAA6-AF50-4F22-8A9C-E501D4DE5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3250763"/>
            <a:ext cx="3805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2. Linux</a:t>
            </a:r>
            <a:r>
              <a:rPr lang="zh-CN" altLang="en-US" dirty="0"/>
              <a:t>下</a:t>
            </a:r>
            <a:r>
              <a:rPr lang="en-US" altLang="zh-CN" dirty="0"/>
              <a:t>Socket</a:t>
            </a:r>
            <a:r>
              <a:rPr lang="zh-CN" altLang="en-US" dirty="0"/>
              <a:t>通信 </a:t>
            </a: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95BA76BB-AC4A-44DF-A2A9-9F180F0B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436" y="3908503"/>
            <a:ext cx="3992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Socket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网络服务器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BD8D17-F756-4870-ABE7-BC8E6197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4565987"/>
            <a:ext cx="3992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Socket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网络客户端</a:t>
            </a:r>
          </a:p>
        </p:txBody>
      </p:sp>
    </p:spTree>
    <p:extLst>
      <p:ext uri="{BB962C8B-B14F-4D97-AF65-F5344CB8AC3E}">
        <p14:creationId xmlns:p14="http://schemas.microsoft.com/office/powerpoint/2010/main" val="326300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4">
            <a:extLst>
              <a:ext uri="{FF2B5EF4-FFF2-40B4-BE49-F238E27FC236}">
                <a16:creationId xmlns:a16="http://schemas.microsoft.com/office/drawing/2014/main" id="{A5B5ACA2-B2E9-4847-8BAB-4F74DE508EDD}"/>
              </a:ext>
            </a:extLst>
          </p:cNvPr>
          <p:cNvSpPr txBox="1">
            <a:spLocks/>
          </p:cNvSpPr>
          <p:nvPr/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dirty="0"/>
              <a:t>实例源码：</a:t>
            </a:r>
            <a:r>
              <a:rPr lang="en-US" altLang="zh-CN" dirty="0" err="1"/>
              <a:t>server.c</a:t>
            </a:r>
            <a:r>
              <a:rPr lang="en-US" altLang="zh-CN" dirty="0"/>
              <a:t>,</a:t>
            </a:r>
          </a:p>
          <a:p>
            <a:r>
              <a:rPr lang="zh-CN" altLang="zh-CN" dirty="0"/>
              <a:t>实现服务器端的功能。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实例源码：</a:t>
            </a:r>
            <a:r>
              <a:rPr lang="en-US" altLang="zh-CN" dirty="0" err="1"/>
              <a:t>client.c</a:t>
            </a:r>
            <a:r>
              <a:rPr lang="en-US" altLang="zh-CN" b="1" dirty="0"/>
              <a:t>,</a:t>
            </a:r>
          </a:p>
          <a:p>
            <a:r>
              <a:rPr lang="zh-CN" altLang="zh-CN" dirty="0"/>
              <a:t>实现客户端的功能。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服务器：</a:t>
            </a:r>
            <a:r>
              <a:rPr lang="en-US" altLang="zh-CN" dirty="0"/>
              <a:t>socket() --&gt; bind() --&gt; listen() --&gt; accept() --&gt; </a:t>
            </a:r>
            <a:r>
              <a:rPr lang="en-US" altLang="zh-CN" dirty="0" err="1"/>
              <a:t>recv</a:t>
            </a:r>
            <a:r>
              <a:rPr lang="en-US" altLang="zh-CN" dirty="0"/>
              <a:t>() --&gt; close()</a:t>
            </a:r>
          </a:p>
          <a:p>
            <a:r>
              <a:rPr lang="zh-CN" altLang="en-US" dirty="0"/>
              <a:t>客户端：</a:t>
            </a:r>
            <a:r>
              <a:rPr lang="en-US" altLang="zh-CN" dirty="0"/>
              <a:t>socket() --&gt; connect() --&gt; send() --&gt; close()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</a:t>
            </a:r>
            <a:r>
              <a:rPr lang="zh-CN" altLang="en-US" dirty="0"/>
              <a:t> </a:t>
            </a:r>
            <a:r>
              <a:rPr lang="en-US" altLang="zh-CN" dirty="0"/>
              <a:t>Socket </a:t>
            </a:r>
            <a:r>
              <a:rPr lang="zh-CN" altLang="en-US" dirty="0"/>
              <a:t>网络编程实例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4DED9F0-CB2A-432C-B750-CA1CBB163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6" y="711199"/>
            <a:ext cx="6096143" cy="4706223"/>
          </a:xfr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10B9133-BFE6-463F-B0D8-D0F6655C86CD}"/>
              </a:ext>
            </a:extLst>
          </p:cNvPr>
          <p:cNvCxnSpPr/>
          <p:nvPr/>
        </p:nvCxnSpPr>
        <p:spPr>
          <a:xfrm>
            <a:off x="1757082" y="5253318"/>
            <a:ext cx="38727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9A29DE1-97D6-4D19-8D0F-AB3B1D0572C7}"/>
              </a:ext>
            </a:extLst>
          </p:cNvPr>
          <p:cNvCxnSpPr/>
          <p:nvPr/>
        </p:nvCxnSpPr>
        <p:spPr>
          <a:xfrm flipH="1">
            <a:off x="2581835" y="6356351"/>
            <a:ext cx="35141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F1CB73C3-C46B-4702-BEAE-CDFC1C44F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1E0B7F5-C03F-4789-BFD4-83F2AC5A2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zh-CN" dirty="0"/>
              <a:t>网络编程基础概念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858976" cy="5470722"/>
          </a:xfrm>
        </p:spPr>
        <p:txBody>
          <a:bodyPr/>
          <a:lstStyle/>
          <a:p>
            <a:r>
              <a:rPr lang="en-US" altLang="zh-CN" dirty="0"/>
              <a:t>TCP/IP </a:t>
            </a:r>
            <a:r>
              <a:rPr lang="zh-CN" altLang="zh-CN" dirty="0"/>
              <a:t>协议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IP </a:t>
            </a:r>
            <a:r>
              <a:rPr lang="zh-CN" altLang="zh-CN" dirty="0"/>
              <a:t>地址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端口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域名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621D43-332D-4A48-8C17-91C860EC6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48" y="1001344"/>
            <a:ext cx="9337137" cy="48553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F67105-936B-4C07-B48A-5534E33EA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2" y="885628"/>
            <a:ext cx="4762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65825316-7E8F-4BB0-BE6D-F4FD8AEBB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5715" name="AutoShape 3">
            <a:extLst>
              <a:ext uri="{FF2B5EF4-FFF2-40B4-BE49-F238E27FC236}">
                <a16:creationId xmlns:a16="http://schemas.microsoft.com/office/drawing/2014/main" id="{B670500E-B906-4699-80FC-49B9B94C826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6" name="AutoShape 4">
            <a:extLst>
              <a:ext uri="{FF2B5EF4-FFF2-40B4-BE49-F238E27FC236}">
                <a16:creationId xmlns:a16="http://schemas.microsoft.com/office/drawing/2014/main" id="{6119E3B5-5212-4F8F-A976-24EA93D5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EA694133-4F02-44CE-A7F1-5E07413C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5718" name="Text Box 6">
            <a:extLst>
              <a:ext uri="{FF2B5EF4-FFF2-40B4-BE49-F238E27FC236}">
                <a16:creationId xmlns:a16="http://schemas.microsoft.com/office/drawing/2014/main" id="{AAE09888-ED5D-4857-83B9-40587B46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AC13838E-E8A0-4CDF-8099-4004A5F6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5720" name="Text Box 8">
            <a:extLst>
              <a:ext uri="{FF2B5EF4-FFF2-40B4-BE49-F238E27FC236}">
                <a16:creationId xmlns:a16="http://schemas.microsoft.com/office/drawing/2014/main" id="{A5A9AC45-28C4-4398-BB80-BAE0D247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A1162398-3843-420A-B2C0-6E98AED8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5722" name="Freeform 10">
            <a:extLst>
              <a:ext uri="{FF2B5EF4-FFF2-40B4-BE49-F238E27FC236}">
                <a16:creationId xmlns:a16="http://schemas.microsoft.com/office/drawing/2014/main" id="{E7624406-27A0-4A55-9D5D-2F64582766AE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3" name="Freeform 11">
            <a:extLst>
              <a:ext uri="{FF2B5EF4-FFF2-40B4-BE49-F238E27FC236}">
                <a16:creationId xmlns:a16="http://schemas.microsoft.com/office/drawing/2014/main" id="{1E53B990-3396-4227-AB56-F7B6E76BA420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4" name="Freeform 12">
            <a:extLst>
              <a:ext uri="{FF2B5EF4-FFF2-40B4-BE49-F238E27FC236}">
                <a16:creationId xmlns:a16="http://schemas.microsoft.com/office/drawing/2014/main" id="{C4E41BE8-57B5-4C7F-9A23-484709C82BD6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5" name="Freeform 13">
            <a:extLst>
              <a:ext uri="{FF2B5EF4-FFF2-40B4-BE49-F238E27FC236}">
                <a16:creationId xmlns:a16="http://schemas.microsoft.com/office/drawing/2014/main" id="{C2C8FACF-A0C5-4A4E-A5C9-EA574098E59A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6" name="AutoShape 14">
            <a:extLst>
              <a:ext uri="{FF2B5EF4-FFF2-40B4-BE49-F238E27FC236}">
                <a16:creationId xmlns:a16="http://schemas.microsoft.com/office/drawing/2014/main" id="{097F01BC-B5AA-4E40-8B9B-E878F18E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7" name="Text Box 15">
            <a:extLst>
              <a:ext uri="{FF2B5EF4-FFF2-40B4-BE49-F238E27FC236}">
                <a16:creationId xmlns:a16="http://schemas.microsoft.com/office/drawing/2014/main" id="{A927AD0D-09C3-4DC8-AF61-32FA9D6B4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5728" name="Text Box 16">
            <a:extLst>
              <a:ext uri="{FF2B5EF4-FFF2-40B4-BE49-F238E27FC236}">
                <a16:creationId xmlns:a16="http://schemas.microsoft.com/office/drawing/2014/main" id="{0F46864C-5091-4DA9-8652-F4458AD6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5729" name="Text Box 17">
            <a:extLst>
              <a:ext uri="{FF2B5EF4-FFF2-40B4-BE49-F238E27FC236}">
                <a16:creationId xmlns:a16="http://schemas.microsoft.com/office/drawing/2014/main" id="{C317BB44-78F0-42C1-8F55-071B7794A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5730" name="Text Box 18">
            <a:extLst>
              <a:ext uri="{FF2B5EF4-FFF2-40B4-BE49-F238E27FC236}">
                <a16:creationId xmlns:a16="http://schemas.microsoft.com/office/drawing/2014/main" id="{04084BEF-9EE7-466B-98DF-4FA2176B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5731" name="Text Box 19">
            <a:extLst>
              <a:ext uri="{FF2B5EF4-FFF2-40B4-BE49-F238E27FC236}">
                <a16:creationId xmlns:a16="http://schemas.microsoft.com/office/drawing/2014/main" id="{C0DC31FE-E8B4-4D50-B6AA-657F98D6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5732" name="Freeform 20">
            <a:extLst>
              <a:ext uri="{FF2B5EF4-FFF2-40B4-BE49-F238E27FC236}">
                <a16:creationId xmlns:a16="http://schemas.microsoft.com/office/drawing/2014/main" id="{BF9902EB-B022-4E60-8609-909114D8E612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3" name="Freeform 21">
            <a:extLst>
              <a:ext uri="{FF2B5EF4-FFF2-40B4-BE49-F238E27FC236}">
                <a16:creationId xmlns:a16="http://schemas.microsoft.com/office/drawing/2014/main" id="{6EA6E8FE-7245-4184-960B-171C78565BC4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4" name="Freeform 22">
            <a:extLst>
              <a:ext uri="{FF2B5EF4-FFF2-40B4-BE49-F238E27FC236}">
                <a16:creationId xmlns:a16="http://schemas.microsoft.com/office/drawing/2014/main" id="{757F0A57-1E96-4F69-83BF-E30AB324EDBA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5" name="Freeform 23">
            <a:extLst>
              <a:ext uri="{FF2B5EF4-FFF2-40B4-BE49-F238E27FC236}">
                <a16:creationId xmlns:a16="http://schemas.microsoft.com/office/drawing/2014/main" id="{9A3A3719-5B5A-4ABF-857A-901DF808251B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6" name="Text Box 24">
            <a:extLst>
              <a:ext uri="{FF2B5EF4-FFF2-40B4-BE49-F238E27FC236}">
                <a16:creationId xmlns:a16="http://schemas.microsoft.com/office/drawing/2014/main" id="{69F149C7-F089-409D-964A-DD37F44A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5737" name="AutoShape 25">
            <a:extLst>
              <a:ext uri="{FF2B5EF4-FFF2-40B4-BE49-F238E27FC236}">
                <a16:creationId xmlns:a16="http://schemas.microsoft.com/office/drawing/2014/main" id="{0140459C-F209-4773-8C97-3AE1155A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8" name="Text Box 26">
            <a:extLst>
              <a:ext uri="{FF2B5EF4-FFF2-40B4-BE49-F238E27FC236}">
                <a16:creationId xmlns:a16="http://schemas.microsoft.com/office/drawing/2014/main" id="{2EC324A3-C771-4532-8716-4B2C54AD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5739" name="AutoShape 27">
            <a:extLst>
              <a:ext uri="{FF2B5EF4-FFF2-40B4-BE49-F238E27FC236}">
                <a16:creationId xmlns:a16="http://schemas.microsoft.com/office/drawing/2014/main" id="{81A966F8-3D1C-48D0-8C63-3DBDC2083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40" name="Text Box 28">
            <a:extLst>
              <a:ext uri="{FF2B5EF4-FFF2-40B4-BE49-F238E27FC236}">
                <a16:creationId xmlns:a16="http://schemas.microsoft.com/office/drawing/2014/main" id="{959082CE-695E-44CA-8170-2AD704EB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5741" name="AutoShape 29">
            <a:extLst>
              <a:ext uri="{FF2B5EF4-FFF2-40B4-BE49-F238E27FC236}">
                <a16:creationId xmlns:a16="http://schemas.microsoft.com/office/drawing/2014/main" id="{48CAB2F4-0AEE-4BFB-9A8B-10FE89E2C0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2835275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5742" name="Text Box 30">
            <a:extLst>
              <a:ext uri="{FF2B5EF4-FFF2-40B4-BE49-F238E27FC236}">
                <a16:creationId xmlns:a16="http://schemas.microsoft.com/office/drawing/2014/main" id="{823EE9E5-009B-4795-B512-7451903C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5743" name="Text Box 31">
            <a:extLst>
              <a:ext uri="{FF2B5EF4-FFF2-40B4-BE49-F238E27FC236}">
                <a16:creationId xmlns:a16="http://schemas.microsoft.com/office/drawing/2014/main" id="{4FD79F2F-5C48-4D47-8E16-FD05F8A7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349500"/>
            <a:ext cx="414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应用进程数据先传送到应用层</a:t>
            </a:r>
          </a:p>
        </p:txBody>
      </p:sp>
      <p:sp>
        <p:nvSpPr>
          <p:cNvPr id="115744" name="Text Box 32">
            <a:extLst>
              <a:ext uri="{FF2B5EF4-FFF2-40B4-BE49-F238E27FC236}">
                <a16:creationId xmlns:a16="http://schemas.microsoft.com/office/drawing/2014/main" id="{62B08E3F-6470-42B9-91A4-CD6CAD217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2919413"/>
            <a:ext cx="484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加上应用层首部，成为应用层</a:t>
            </a:r>
            <a:r>
              <a:rPr kumimoji="1" lang="zh-CN" altLang="en-US" sz="1600" dirty="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400" dirty="0">
                <a:solidFill>
                  <a:srgbClr val="333399"/>
                </a:solidFill>
                <a:ea typeface="黑体" panose="02010609060101010101" pitchFamily="49" charset="-122"/>
              </a:rPr>
              <a:t>PDU</a:t>
            </a: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9A2CFF94-729F-4D0A-A7BC-7DF3F8179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02D84876-B737-4478-902A-F08335B709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3" grpId="0"/>
      <p:bldP spid="1157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1B52F46-7532-476F-94BD-F7D31B8BE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6739" name="AutoShape 3">
            <a:extLst>
              <a:ext uri="{FF2B5EF4-FFF2-40B4-BE49-F238E27FC236}">
                <a16:creationId xmlns:a16="http://schemas.microsoft.com/office/drawing/2014/main" id="{7E3B5057-D167-436E-B204-1E4E10BE036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id="{49215FF6-CA91-4E3C-A931-7799EA47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73589966-191C-443C-A7FA-73928DEF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3334A323-A4DB-413E-919B-B52375184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4B4A80FC-FA2F-4A6A-80E4-9210A9A0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76A2E48B-6200-40B6-BD5B-50692884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6745" name="Text Box 9">
            <a:extLst>
              <a:ext uri="{FF2B5EF4-FFF2-40B4-BE49-F238E27FC236}">
                <a16:creationId xmlns:a16="http://schemas.microsoft.com/office/drawing/2014/main" id="{67CD50DE-C236-4409-8B18-47CDC180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6746" name="Freeform 10">
            <a:extLst>
              <a:ext uri="{FF2B5EF4-FFF2-40B4-BE49-F238E27FC236}">
                <a16:creationId xmlns:a16="http://schemas.microsoft.com/office/drawing/2014/main" id="{15BDF538-9C1E-4C52-A455-29009B2326D9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7" name="Freeform 11">
            <a:extLst>
              <a:ext uri="{FF2B5EF4-FFF2-40B4-BE49-F238E27FC236}">
                <a16:creationId xmlns:a16="http://schemas.microsoft.com/office/drawing/2014/main" id="{5C8C5633-355A-4FB9-AD22-B0FD8369C203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8" name="Freeform 12">
            <a:extLst>
              <a:ext uri="{FF2B5EF4-FFF2-40B4-BE49-F238E27FC236}">
                <a16:creationId xmlns:a16="http://schemas.microsoft.com/office/drawing/2014/main" id="{96D2E88F-F427-4596-BA85-D90C2A6DA92F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9" name="Freeform 13">
            <a:extLst>
              <a:ext uri="{FF2B5EF4-FFF2-40B4-BE49-F238E27FC236}">
                <a16:creationId xmlns:a16="http://schemas.microsoft.com/office/drawing/2014/main" id="{2D8E3321-A214-46BB-93C2-4132F3EFA7C9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0" name="AutoShape 14">
            <a:extLst>
              <a:ext uri="{FF2B5EF4-FFF2-40B4-BE49-F238E27FC236}">
                <a16:creationId xmlns:a16="http://schemas.microsoft.com/office/drawing/2014/main" id="{0A4E8FF6-61D9-4B97-A11F-4DF5ABD6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1" name="Text Box 15">
            <a:extLst>
              <a:ext uri="{FF2B5EF4-FFF2-40B4-BE49-F238E27FC236}">
                <a16:creationId xmlns:a16="http://schemas.microsoft.com/office/drawing/2014/main" id="{1BB7FFEB-7D21-46FC-825F-7A39A167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6752" name="Text Box 16">
            <a:extLst>
              <a:ext uri="{FF2B5EF4-FFF2-40B4-BE49-F238E27FC236}">
                <a16:creationId xmlns:a16="http://schemas.microsoft.com/office/drawing/2014/main" id="{6C65EB80-6362-4D95-999E-1711AA7E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6753" name="Text Box 17">
            <a:extLst>
              <a:ext uri="{FF2B5EF4-FFF2-40B4-BE49-F238E27FC236}">
                <a16:creationId xmlns:a16="http://schemas.microsoft.com/office/drawing/2014/main" id="{E3F6E0F8-AE6F-4368-8EED-5FC044AF3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6754" name="Text Box 18">
            <a:extLst>
              <a:ext uri="{FF2B5EF4-FFF2-40B4-BE49-F238E27FC236}">
                <a16:creationId xmlns:a16="http://schemas.microsoft.com/office/drawing/2014/main" id="{2EE2A4E8-E9E2-4655-ADC7-A2B28953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6755" name="Text Box 19">
            <a:extLst>
              <a:ext uri="{FF2B5EF4-FFF2-40B4-BE49-F238E27FC236}">
                <a16:creationId xmlns:a16="http://schemas.microsoft.com/office/drawing/2014/main" id="{55E3E8EB-67DF-489F-8956-4C60E474B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6756" name="Freeform 20">
            <a:extLst>
              <a:ext uri="{FF2B5EF4-FFF2-40B4-BE49-F238E27FC236}">
                <a16:creationId xmlns:a16="http://schemas.microsoft.com/office/drawing/2014/main" id="{FCAC8B04-0AC2-4E77-AEE6-3CC58E9CE181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7" name="Freeform 21">
            <a:extLst>
              <a:ext uri="{FF2B5EF4-FFF2-40B4-BE49-F238E27FC236}">
                <a16:creationId xmlns:a16="http://schemas.microsoft.com/office/drawing/2014/main" id="{662BA398-3041-4CDF-BF4A-41D225D7FADC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8" name="Freeform 22">
            <a:extLst>
              <a:ext uri="{FF2B5EF4-FFF2-40B4-BE49-F238E27FC236}">
                <a16:creationId xmlns:a16="http://schemas.microsoft.com/office/drawing/2014/main" id="{D88BF5EC-DD1A-49A9-B1A3-59B635007858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9" name="Freeform 23">
            <a:extLst>
              <a:ext uri="{FF2B5EF4-FFF2-40B4-BE49-F238E27FC236}">
                <a16:creationId xmlns:a16="http://schemas.microsoft.com/office/drawing/2014/main" id="{F5FAF313-E213-40E3-B8A5-AD4DCEC3A54E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60" name="Text Box 24">
            <a:extLst>
              <a:ext uri="{FF2B5EF4-FFF2-40B4-BE49-F238E27FC236}">
                <a16:creationId xmlns:a16="http://schemas.microsoft.com/office/drawing/2014/main" id="{C83D1C57-84DD-4C14-A30D-D4D3A5EF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6761" name="AutoShape 25">
            <a:extLst>
              <a:ext uri="{FF2B5EF4-FFF2-40B4-BE49-F238E27FC236}">
                <a16:creationId xmlns:a16="http://schemas.microsoft.com/office/drawing/2014/main" id="{919C323E-B157-461A-ABB1-F815A6BDF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62" name="Text Box 26">
            <a:extLst>
              <a:ext uri="{FF2B5EF4-FFF2-40B4-BE49-F238E27FC236}">
                <a16:creationId xmlns:a16="http://schemas.microsoft.com/office/drawing/2014/main" id="{29A79A11-42AC-40DC-9B96-BCA5A15FF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6763" name="AutoShape 27">
            <a:extLst>
              <a:ext uri="{FF2B5EF4-FFF2-40B4-BE49-F238E27FC236}">
                <a16:creationId xmlns:a16="http://schemas.microsoft.com/office/drawing/2014/main" id="{DA433CB8-893A-4018-AF45-90A44FEF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64" name="Text Box 28">
            <a:extLst>
              <a:ext uri="{FF2B5EF4-FFF2-40B4-BE49-F238E27FC236}">
                <a16:creationId xmlns:a16="http://schemas.microsoft.com/office/drawing/2014/main" id="{543FA0B6-DB0E-4A3F-90BD-AC96D9E4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6765" name="AutoShape 29">
            <a:extLst>
              <a:ext uri="{FF2B5EF4-FFF2-40B4-BE49-F238E27FC236}">
                <a16:creationId xmlns:a16="http://schemas.microsoft.com/office/drawing/2014/main" id="{CE594FEE-AC14-4E97-9DF7-AC8346893A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3354388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6766" name="Text Box 30">
            <a:extLst>
              <a:ext uri="{FF2B5EF4-FFF2-40B4-BE49-F238E27FC236}">
                <a16:creationId xmlns:a16="http://schemas.microsoft.com/office/drawing/2014/main" id="{B5E9B93D-E9D0-405B-A7AD-02C17A73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6767" name="Text Box 31">
            <a:extLst>
              <a:ext uri="{FF2B5EF4-FFF2-40B4-BE49-F238E27FC236}">
                <a16:creationId xmlns:a16="http://schemas.microsoft.com/office/drawing/2014/main" id="{B7CDCAB9-2B73-40B6-985C-5BFD2CC4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068638"/>
            <a:ext cx="404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应用层 </a:t>
            </a:r>
            <a:r>
              <a:rPr kumimoji="1" lang="en-US" altLang="zh-CN" sz="2400" dirty="0">
                <a:solidFill>
                  <a:srgbClr val="333399"/>
                </a:solidFill>
                <a:ea typeface="黑体" panose="02010609060101010101" pitchFamily="49" charset="-122"/>
              </a:rPr>
              <a:t>PDU </a:t>
            </a:r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再传送到运输层</a:t>
            </a:r>
          </a:p>
        </p:txBody>
      </p:sp>
      <p:sp>
        <p:nvSpPr>
          <p:cNvPr id="116768" name="Text Box 32">
            <a:extLst>
              <a:ext uri="{FF2B5EF4-FFF2-40B4-BE49-F238E27FC236}">
                <a16:creationId xmlns:a16="http://schemas.microsoft.com/office/drawing/2014/main" id="{0C895563-1AD7-48DC-BEB4-2FFF3C81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600450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加上运输层首部，成为运输层报文</a:t>
            </a:r>
            <a:endParaRPr kumimoji="1" lang="zh-CN" altLang="en-US" sz="3600" dirty="0">
              <a:solidFill>
                <a:srgbClr val="333399"/>
              </a:solidFill>
              <a:ea typeface="黑体" panose="02010609060101010101" pitchFamily="49" charset="-122"/>
            </a:endParaRP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D79ECC3F-DE4D-417A-BA2C-C00885E50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D416FA63-C43F-4737-80B5-FC720777A97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3B1484E-589C-47AA-9EED-7E7BD8B90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7763" name="AutoShape 3">
            <a:extLst>
              <a:ext uri="{FF2B5EF4-FFF2-40B4-BE49-F238E27FC236}">
                <a16:creationId xmlns:a16="http://schemas.microsoft.com/office/drawing/2014/main" id="{DD39D4D1-BC1A-4DCF-B5D5-395E7EE8EE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4" name="AutoShape 4">
            <a:extLst>
              <a:ext uri="{FF2B5EF4-FFF2-40B4-BE49-F238E27FC236}">
                <a16:creationId xmlns:a16="http://schemas.microsoft.com/office/drawing/2014/main" id="{0B039D19-24FD-427C-B8B3-7345C23A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E2A5FC67-6730-4880-AB8E-F026B572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7766" name="Text Box 6">
            <a:extLst>
              <a:ext uri="{FF2B5EF4-FFF2-40B4-BE49-F238E27FC236}">
                <a16:creationId xmlns:a16="http://schemas.microsoft.com/office/drawing/2014/main" id="{449354A5-6040-4517-A5A0-FCCAE384B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7767" name="Text Box 7">
            <a:extLst>
              <a:ext uri="{FF2B5EF4-FFF2-40B4-BE49-F238E27FC236}">
                <a16:creationId xmlns:a16="http://schemas.microsoft.com/office/drawing/2014/main" id="{9C0CFD95-D0FF-4F12-A795-E3F6B4126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FF51BF5D-55BB-4ED1-8B75-A7612FB71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7769" name="Text Box 9">
            <a:extLst>
              <a:ext uri="{FF2B5EF4-FFF2-40B4-BE49-F238E27FC236}">
                <a16:creationId xmlns:a16="http://schemas.microsoft.com/office/drawing/2014/main" id="{E178C1A4-53EC-4BF1-9667-8F0AACE9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7770" name="Freeform 10">
            <a:extLst>
              <a:ext uri="{FF2B5EF4-FFF2-40B4-BE49-F238E27FC236}">
                <a16:creationId xmlns:a16="http://schemas.microsoft.com/office/drawing/2014/main" id="{E41B2BEA-C7C7-42BE-976E-7CBCCE3FE4BA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1" name="Freeform 11">
            <a:extLst>
              <a:ext uri="{FF2B5EF4-FFF2-40B4-BE49-F238E27FC236}">
                <a16:creationId xmlns:a16="http://schemas.microsoft.com/office/drawing/2014/main" id="{5C2652DD-DCCB-4AA5-AAE4-8BFEF6DA1CEC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2" name="Freeform 12">
            <a:extLst>
              <a:ext uri="{FF2B5EF4-FFF2-40B4-BE49-F238E27FC236}">
                <a16:creationId xmlns:a16="http://schemas.microsoft.com/office/drawing/2014/main" id="{E3806769-6B47-4C84-97C9-244D62AEC588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3" name="Freeform 13">
            <a:extLst>
              <a:ext uri="{FF2B5EF4-FFF2-40B4-BE49-F238E27FC236}">
                <a16:creationId xmlns:a16="http://schemas.microsoft.com/office/drawing/2014/main" id="{41493F9A-5122-49D0-B6BE-E013D77606DA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4" name="AutoShape 14">
            <a:extLst>
              <a:ext uri="{FF2B5EF4-FFF2-40B4-BE49-F238E27FC236}">
                <a16:creationId xmlns:a16="http://schemas.microsoft.com/office/drawing/2014/main" id="{E9074ECF-A1D8-414F-AD45-C19089C7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5" name="Text Box 15">
            <a:extLst>
              <a:ext uri="{FF2B5EF4-FFF2-40B4-BE49-F238E27FC236}">
                <a16:creationId xmlns:a16="http://schemas.microsoft.com/office/drawing/2014/main" id="{D5C751AA-FEE3-4FFC-B9F1-2CD1D6EF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7776" name="Text Box 16">
            <a:extLst>
              <a:ext uri="{FF2B5EF4-FFF2-40B4-BE49-F238E27FC236}">
                <a16:creationId xmlns:a16="http://schemas.microsoft.com/office/drawing/2014/main" id="{5E48A33F-4F38-43AC-B945-9522C32C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7777" name="Text Box 17">
            <a:extLst>
              <a:ext uri="{FF2B5EF4-FFF2-40B4-BE49-F238E27FC236}">
                <a16:creationId xmlns:a16="http://schemas.microsoft.com/office/drawing/2014/main" id="{53285E09-DB05-42AF-9D5B-29732B792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7778" name="Text Box 18">
            <a:extLst>
              <a:ext uri="{FF2B5EF4-FFF2-40B4-BE49-F238E27FC236}">
                <a16:creationId xmlns:a16="http://schemas.microsoft.com/office/drawing/2014/main" id="{4477A18A-71CC-49F6-985E-0E248FE38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7779" name="Text Box 19">
            <a:extLst>
              <a:ext uri="{FF2B5EF4-FFF2-40B4-BE49-F238E27FC236}">
                <a16:creationId xmlns:a16="http://schemas.microsoft.com/office/drawing/2014/main" id="{C51A6736-AD75-4246-93B6-0874CD48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7780" name="Freeform 20">
            <a:extLst>
              <a:ext uri="{FF2B5EF4-FFF2-40B4-BE49-F238E27FC236}">
                <a16:creationId xmlns:a16="http://schemas.microsoft.com/office/drawing/2014/main" id="{1682C163-E3BC-43B3-98A7-19E87B896A68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1" name="Freeform 21">
            <a:extLst>
              <a:ext uri="{FF2B5EF4-FFF2-40B4-BE49-F238E27FC236}">
                <a16:creationId xmlns:a16="http://schemas.microsoft.com/office/drawing/2014/main" id="{3D4E45F1-CFBA-4622-8B6C-9B75D0292D9A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2" name="Freeform 22">
            <a:extLst>
              <a:ext uri="{FF2B5EF4-FFF2-40B4-BE49-F238E27FC236}">
                <a16:creationId xmlns:a16="http://schemas.microsoft.com/office/drawing/2014/main" id="{C27B65FD-0455-4F48-8B13-9160B690189C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3" name="Freeform 23">
            <a:extLst>
              <a:ext uri="{FF2B5EF4-FFF2-40B4-BE49-F238E27FC236}">
                <a16:creationId xmlns:a16="http://schemas.microsoft.com/office/drawing/2014/main" id="{577D0EA9-961C-4AF1-9713-E7C2525CC7E6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4" name="Text Box 24">
            <a:extLst>
              <a:ext uri="{FF2B5EF4-FFF2-40B4-BE49-F238E27FC236}">
                <a16:creationId xmlns:a16="http://schemas.microsoft.com/office/drawing/2014/main" id="{634A2390-3563-4A33-899F-62885C7B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7785" name="AutoShape 25">
            <a:extLst>
              <a:ext uri="{FF2B5EF4-FFF2-40B4-BE49-F238E27FC236}">
                <a16:creationId xmlns:a16="http://schemas.microsoft.com/office/drawing/2014/main" id="{8B4EA781-A4F2-4032-B52E-16A89FD9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6" name="Text Box 26">
            <a:extLst>
              <a:ext uri="{FF2B5EF4-FFF2-40B4-BE49-F238E27FC236}">
                <a16:creationId xmlns:a16="http://schemas.microsoft.com/office/drawing/2014/main" id="{80190935-02DB-4BE6-A078-8E2208C7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7787" name="AutoShape 27">
            <a:extLst>
              <a:ext uri="{FF2B5EF4-FFF2-40B4-BE49-F238E27FC236}">
                <a16:creationId xmlns:a16="http://schemas.microsoft.com/office/drawing/2014/main" id="{31617F6B-EF25-4537-97CF-C3CEE20A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8" name="Text Box 28">
            <a:extLst>
              <a:ext uri="{FF2B5EF4-FFF2-40B4-BE49-F238E27FC236}">
                <a16:creationId xmlns:a16="http://schemas.microsoft.com/office/drawing/2014/main" id="{76642062-7BA7-4EB5-8C80-7DF8F40B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7789" name="AutoShape 29">
            <a:extLst>
              <a:ext uri="{FF2B5EF4-FFF2-40B4-BE49-F238E27FC236}">
                <a16:creationId xmlns:a16="http://schemas.microsoft.com/office/drawing/2014/main" id="{1BB5ED06-1C22-42B2-89D7-3A73608E40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3930650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7790" name="Text Box 30">
            <a:extLst>
              <a:ext uri="{FF2B5EF4-FFF2-40B4-BE49-F238E27FC236}">
                <a16:creationId xmlns:a16="http://schemas.microsoft.com/office/drawing/2014/main" id="{AF7C9657-1F4B-4D76-AE6B-B30FD414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7791" name="Text Box 31">
            <a:extLst>
              <a:ext uri="{FF2B5EF4-FFF2-40B4-BE49-F238E27FC236}">
                <a16:creationId xmlns:a16="http://schemas.microsoft.com/office/drawing/2014/main" id="{31CDD67E-2075-4B54-A96A-23056BC3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25850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运输层报文再传送到网络层</a:t>
            </a:r>
          </a:p>
        </p:txBody>
      </p:sp>
      <p:sp>
        <p:nvSpPr>
          <p:cNvPr id="117792" name="Text Box 32">
            <a:extLst>
              <a:ext uri="{FF2B5EF4-FFF2-40B4-BE49-F238E27FC236}">
                <a16:creationId xmlns:a16="http://schemas.microsoft.com/office/drawing/2014/main" id="{01E3D661-693F-4455-9E7F-1225BACC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221163"/>
            <a:ext cx="612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加上网络层首部，成为 </a:t>
            </a:r>
            <a:r>
              <a:rPr kumimoji="1" lang="en-US" altLang="zh-CN" sz="2400" dirty="0">
                <a:solidFill>
                  <a:srgbClr val="333399"/>
                </a:solidFill>
                <a:ea typeface="黑体" panose="02010609060101010101" pitchFamily="49" charset="-122"/>
              </a:rPr>
              <a:t>IP </a:t>
            </a:r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数据报（或分组）</a:t>
            </a: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3C655C0A-62BA-4AEB-8213-A2CD8709A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896EFADB-B444-4959-985B-1B8CFDE1A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E4162A4-0E7C-47A9-8479-DE9E82965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8787" name="AutoShape 3">
            <a:extLst>
              <a:ext uri="{FF2B5EF4-FFF2-40B4-BE49-F238E27FC236}">
                <a16:creationId xmlns:a16="http://schemas.microsoft.com/office/drawing/2014/main" id="{29FAA4FB-E22B-4C3D-A4B5-645E893B653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88" name="AutoShape 4">
            <a:extLst>
              <a:ext uri="{FF2B5EF4-FFF2-40B4-BE49-F238E27FC236}">
                <a16:creationId xmlns:a16="http://schemas.microsoft.com/office/drawing/2014/main" id="{88C030B7-D199-4B63-95A8-BE32EE57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A7B21E21-6EBE-4504-909C-6CF368CA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3BF95F54-A74A-40C1-B8BA-9BF0D45F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1DA36953-E7A7-4DBA-B870-BB3A9CDD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8792" name="Text Box 8">
            <a:extLst>
              <a:ext uri="{FF2B5EF4-FFF2-40B4-BE49-F238E27FC236}">
                <a16:creationId xmlns:a16="http://schemas.microsoft.com/office/drawing/2014/main" id="{D9BFA425-7B31-4CEC-9872-652F4BDF6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81B8D5E1-6422-4A65-A750-7CA0A8B09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8794" name="Freeform 10">
            <a:extLst>
              <a:ext uri="{FF2B5EF4-FFF2-40B4-BE49-F238E27FC236}">
                <a16:creationId xmlns:a16="http://schemas.microsoft.com/office/drawing/2014/main" id="{DD32A502-9CE1-40C8-9B92-787C1831AD07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5" name="Freeform 11">
            <a:extLst>
              <a:ext uri="{FF2B5EF4-FFF2-40B4-BE49-F238E27FC236}">
                <a16:creationId xmlns:a16="http://schemas.microsoft.com/office/drawing/2014/main" id="{34DBBFAC-40E8-4B9B-95B2-9FCC045C95D8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6" name="Freeform 12">
            <a:extLst>
              <a:ext uri="{FF2B5EF4-FFF2-40B4-BE49-F238E27FC236}">
                <a16:creationId xmlns:a16="http://schemas.microsoft.com/office/drawing/2014/main" id="{0CEF9DFC-A785-45E2-BAE1-B6B3803463CE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7" name="Freeform 13">
            <a:extLst>
              <a:ext uri="{FF2B5EF4-FFF2-40B4-BE49-F238E27FC236}">
                <a16:creationId xmlns:a16="http://schemas.microsoft.com/office/drawing/2014/main" id="{2C2B89D5-BD6C-4587-9544-C1C49D505833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8" name="AutoShape 14">
            <a:extLst>
              <a:ext uri="{FF2B5EF4-FFF2-40B4-BE49-F238E27FC236}">
                <a16:creationId xmlns:a16="http://schemas.microsoft.com/office/drawing/2014/main" id="{1F4F4FD4-A2B2-4D99-9A89-8B0F3587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B2CCDA1A-7F68-4B2C-BBB3-40AB37C5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298D3B6E-0FB3-4D9E-B13F-F38C80FF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4D24B011-A3E8-4B47-9DD2-4A07E644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8802" name="Text Box 18">
            <a:extLst>
              <a:ext uri="{FF2B5EF4-FFF2-40B4-BE49-F238E27FC236}">
                <a16:creationId xmlns:a16="http://schemas.microsoft.com/office/drawing/2014/main" id="{582E4564-8A36-4019-82A5-F1B1C709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C099E4F5-21CC-44E9-987B-A8B3AD73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8804" name="Freeform 20">
            <a:extLst>
              <a:ext uri="{FF2B5EF4-FFF2-40B4-BE49-F238E27FC236}">
                <a16:creationId xmlns:a16="http://schemas.microsoft.com/office/drawing/2014/main" id="{2FAC12FE-B43B-43E6-93FB-01419E789852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05" name="Freeform 21">
            <a:extLst>
              <a:ext uri="{FF2B5EF4-FFF2-40B4-BE49-F238E27FC236}">
                <a16:creationId xmlns:a16="http://schemas.microsoft.com/office/drawing/2014/main" id="{AACB9F3A-6A7F-4F07-B1FE-24B695233772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06" name="Freeform 22">
            <a:extLst>
              <a:ext uri="{FF2B5EF4-FFF2-40B4-BE49-F238E27FC236}">
                <a16:creationId xmlns:a16="http://schemas.microsoft.com/office/drawing/2014/main" id="{2EED0DE4-6636-4478-ADF9-13B1A291B898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07" name="Freeform 23">
            <a:extLst>
              <a:ext uri="{FF2B5EF4-FFF2-40B4-BE49-F238E27FC236}">
                <a16:creationId xmlns:a16="http://schemas.microsoft.com/office/drawing/2014/main" id="{C86BC329-FCB1-4F03-86B5-B1FE4D7203F8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08" name="Text Box 24">
            <a:extLst>
              <a:ext uri="{FF2B5EF4-FFF2-40B4-BE49-F238E27FC236}">
                <a16:creationId xmlns:a16="http://schemas.microsoft.com/office/drawing/2014/main" id="{142B06E8-C265-450F-A9ED-55DA7B6DC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8809" name="AutoShape 25">
            <a:extLst>
              <a:ext uri="{FF2B5EF4-FFF2-40B4-BE49-F238E27FC236}">
                <a16:creationId xmlns:a16="http://schemas.microsoft.com/office/drawing/2014/main" id="{32F993CE-5114-4B1F-8CFE-0C4FDE38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10" name="Text Box 26">
            <a:extLst>
              <a:ext uri="{FF2B5EF4-FFF2-40B4-BE49-F238E27FC236}">
                <a16:creationId xmlns:a16="http://schemas.microsoft.com/office/drawing/2014/main" id="{359039D9-D087-4F81-B4FE-7060EA30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8811" name="AutoShape 27">
            <a:extLst>
              <a:ext uri="{FF2B5EF4-FFF2-40B4-BE49-F238E27FC236}">
                <a16:creationId xmlns:a16="http://schemas.microsoft.com/office/drawing/2014/main" id="{483C138D-0869-421E-AB3B-0566F4724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12" name="Text Box 28">
            <a:extLst>
              <a:ext uri="{FF2B5EF4-FFF2-40B4-BE49-F238E27FC236}">
                <a16:creationId xmlns:a16="http://schemas.microsoft.com/office/drawing/2014/main" id="{17A74314-0318-4076-9DF3-7ED6B3BA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8813" name="AutoShape 29">
            <a:extLst>
              <a:ext uri="{FF2B5EF4-FFF2-40B4-BE49-F238E27FC236}">
                <a16:creationId xmlns:a16="http://schemas.microsoft.com/office/drawing/2014/main" id="{35C67E6C-72AB-4493-BA9D-0B352FDEDB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4506913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8814" name="Text Box 30">
            <a:extLst>
              <a:ext uri="{FF2B5EF4-FFF2-40B4-BE49-F238E27FC236}">
                <a16:creationId xmlns:a16="http://schemas.microsoft.com/office/drawing/2014/main" id="{019B8F5E-F057-4CF4-B1AC-68BF285DD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8815" name="Text Box 31">
            <a:extLst>
              <a:ext uri="{FF2B5EF4-FFF2-40B4-BE49-F238E27FC236}">
                <a16:creationId xmlns:a16="http://schemas.microsoft.com/office/drawing/2014/main" id="{6641E5AD-E596-490B-9B03-107DE961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195763"/>
            <a:ext cx="421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400" dirty="0">
                <a:solidFill>
                  <a:srgbClr val="333399"/>
                </a:solidFill>
                <a:ea typeface="黑体" panose="02010609060101010101" pitchFamily="49" charset="-122"/>
              </a:rPr>
              <a:t>IP </a:t>
            </a:r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数据报再传送到数据链路层</a:t>
            </a:r>
          </a:p>
        </p:txBody>
      </p:sp>
      <p:sp>
        <p:nvSpPr>
          <p:cNvPr id="118816" name="Text Box 32">
            <a:extLst>
              <a:ext uri="{FF2B5EF4-FFF2-40B4-BE49-F238E27FC236}">
                <a16:creationId xmlns:a16="http://schemas.microsoft.com/office/drawing/2014/main" id="{3D2B2E4E-F8B6-48D1-9600-A6544705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52975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加上链路层首部和尾部，成为数据链路层帧</a:t>
            </a: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E88D05B6-E689-486E-9429-80ECD15D7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C8DB8119-1E01-44E8-BCA5-F1687E4795E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3F6E051-811A-485F-9F28-7DE0297AD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9811" name="AutoShape 3">
            <a:extLst>
              <a:ext uri="{FF2B5EF4-FFF2-40B4-BE49-F238E27FC236}">
                <a16:creationId xmlns:a16="http://schemas.microsoft.com/office/drawing/2014/main" id="{71DC6F1E-AE98-4519-AC4E-C8A05DF7F8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2" name="AutoShape 4">
            <a:extLst>
              <a:ext uri="{FF2B5EF4-FFF2-40B4-BE49-F238E27FC236}">
                <a16:creationId xmlns:a16="http://schemas.microsoft.com/office/drawing/2014/main" id="{D50C9AF5-68E7-4F5D-AC3B-F67763E45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3" name="Text Box 5">
            <a:extLst>
              <a:ext uri="{FF2B5EF4-FFF2-40B4-BE49-F238E27FC236}">
                <a16:creationId xmlns:a16="http://schemas.microsoft.com/office/drawing/2014/main" id="{8F6490BD-BDB1-4B4C-9A73-427EACF5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9814" name="Text Box 6">
            <a:extLst>
              <a:ext uri="{FF2B5EF4-FFF2-40B4-BE49-F238E27FC236}">
                <a16:creationId xmlns:a16="http://schemas.microsoft.com/office/drawing/2014/main" id="{2E4C7D80-7DC3-4F4B-95F4-22A7B9F4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8762D58B-9288-4FF9-A6E0-01073ADE6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9816" name="Text Box 8">
            <a:extLst>
              <a:ext uri="{FF2B5EF4-FFF2-40B4-BE49-F238E27FC236}">
                <a16:creationId xmlns:a16="http://schemas.microsoft.com/office/drawing/2014/main" id="{16F3872D-9610-4113-947F-4F4E982DC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9817" name="Text Box 9">
            <a:extLst>
              <a:ext uri="{FF2B5EF4-FFF2-40B4-BE49-F238E27FC236}">
                <a16:creationId xmlns:a16="http://schemas.microsoft.com/office/drawing/2014/main" id="{119F836F-59B5-467D-A099-E7F30C15F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9818" name="Freeform 10">
            <a:extLst>
              <a:ext uri="{FF2B5EF4-FFF2-40B4-BE49-F238E27FC236}">
                <a16:creationId xmlns:a16="http://schemas.microsoft.com/office/drawing/2014/main" id="{1B972BFE-8C8B-473E-A16B-B1318A5B1454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9" name="Freeform 11">
            <a:extLst>
              <a:ext uri="{FF2B5EF4-FFF2-40B4-BE49-F238E27FC236}">
                <a16:creationId xmlns:a16="http://schemas.microsoft.com/office/drawing/2014/main" id="{A6639FC4-5D73-4EAD-8C77-9FAEDE6D32F1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0" name="Freeform 12">
            <a:extLst>
              <a:ext uri="{FF2B5EF4-FFF2-40B4-BE49-F238E27FC236}">
                <a16:creationId xmlns:a16="http://schemas.microsoft.com/office/drawing/2014/main" id="{4E97B3F4-3F46-4D76-A69A-80501C128FC8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1" name="Freeform 13">
            <a:extLst>
              <a:ext uri="{FF2B5EF4-FFF2-40B4-BE49-F238E27FC236}">
                <a16:creationId xmlns:a16="http://schemas.microsoft.com/office/drawing/2014/main" id="{C978E468-55CE-441B-9A1E-AEAAF0854A59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2" name="AutoShape 14">
            <a:extLst>
              <a:ext uri="{FF2B5EF4-FFF2-40B4-BE49-F238E27FC236}">
                <a16:creationId xmlns:a16="http://schemas.microsoft.com/office/drawing/2014/main" id="{4035F175-0B23-455A-9337-A427130D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3" name="Text Box 15">
            <a:extLst>
              <a:ext uri="{FF2B5EF4-FFF2-40B4-BE49-F238E27FC236}">
                <a16:creationId xmlns:a16="http://schemas.microsoft.com/office/drawing/2014/main" id="{BB5F8455-021C-418C-BC22-C37A3FCF6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9824" name="Text Box 16">
            <a:extLst>
              <a:ext uri="{FF2B5EF4-FFF2-40B4-BE49-F238E27FC236}">
                <a16:creationId xmlns:a16="http://schemas.microsoft.com/office/drawing/2014/main" id="{4E63A5F0-AF33-4B29-AF95-8935E495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9825" name="Text Box 17">
            <a:extLst>
              <a:ext uri="{FF2B5EF4-FFF2-40B4-BE49-F238E27FC236}">
                <a16:creationId xmlns:a16="http://schemas.microsoft.com/office/drawing/2014/main" id="{5F77E4A2-98A9-4D2F-ABCC-94926995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9826" name="Text Box 18">
            <a:extLst>
              <a:ext uri="{FF2B5EF4-FFF2-40B4-BE49-F238E27FC236}">
                <a16:creationId xmlns:a16="http://schemas.microsoft.com/office/drawing/2014/main" id="{35B4F385-8615-434F-935C-0152B2A0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9827" name="Text Box 19">
            <a:extLst>
              <a:ext uri="{FF2B5EF4-FFF2-40B4-BE49-F238E27FC236}">
                <a16:creationId xmlns:a16="http://schemas.microsoft.com/office/drawing/2014/main" id="{7038A944-5CC0-48A1-B65A-5EB78FEA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9828" name="Freeform 20">
            <a:extLst>
              <a:ext uri="{FF2B5EF4-FFF2-40B4-BE49-F238E27FC236}">
                <a16:creationId xmlns:a16="http://schemas.microsoft.com/office/drawing/2014/main" id="{E9252F7B-720B-4283-8522-90F845C5E95D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9" name="Freeform 21">
            <a:extLst>
              <a:ext uri="{FF2B5EF4-FFF2-40B4-BE49-F238E27FC236}">
                <a16:creationId xmlns:a16="http://schemas.microsoft.com/office/drawing/2014/main" id="{493450E5-9D0A-4100-A72E-227B8C33AAEF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0" name="Freeform 22">
            <a:extLst>
              <a:ext uri="{FF2B5EF4-FFF2-40B4-BE49-F238E27FC236}">
                <a16:creationId xmlns:a16="http://schemas.microsoft.com/office/drawing/2014/main" id="{8ECD55E7-96BA-4E73-9C4F-7899673911B0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1" name="Freeform 23">
            <a:extLst>
              <a:ext uri="{FF2B5EF4-FFF2-40B4-BE49-F238E27FC236}">
                <a16:creationId xmlns:a16="http://schemas.microsoft.com/office/drawing/2014/main" id="{E86EE138-3F2D-46DE-BEF3-EA525B1BE8BA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2" name="Text Box 24">
            <a:extLst>
              <a:ext uri="{FF2B5EF4-FFF2-40B4-BE49-F238E27FC236}">
                <a16:creationId xmlns:a16="http://schemas.microsoft.com/office/drawing/2014/main" id="{FEB10A0B-DE1B-4F0A-9280-D555190F8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9833" name="AutoShape 25">
            <a:extLst>
              <a:ext uri="{FF2B5EF4-FFF2-40B4-BE49-F238E27FC236}">
                <a16:creationId xmlns:a16="http://schemas.microsoft.com/office/drawing/2014/main" id="{978512A0-3009-4B65-9FE4-0E35E68A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4" name="Text Box 26">
            <a:extLst>
              <a:ext uri="{FF2B5EF4-FFF2-40B4-BE49-F238E27FC236}">
                <a16:creationId xmlns:a16="http://schemas.microsoft.com/office/drawing/2014/main" id="{45C9EAF4-5D23-46C8-B7F1-A94A818E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9835" name="AutoShape 27">
            <a:extLst>
              <a:ext uri="{FF2B5EF4-FFF2-40B4-BE49-F238E27FC236}">
                <a16:creationId xmlns:a16="http://schemas.microsoft.com/office/drawing/2014/main" id="{ECE511B8-57EA-44D3-8225-C3F65409F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6" name="Text Box 28">
            <a:extLst>
              <a:ext uri="{FF2B5EF4-FFF2-40B4-BE49-F238E27FC236}">
                <a16:creationId xmlns:a16="http://schemas.microsoft.com/office/drawing/2014/main" id="{A942048D-D5B1-43A2-A49A-9B5B46B7F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9837" name="AutoShape 29">
            <a:extLst>
              <a:ext uri="{FF2B5EF4-FFF2-40B4-BE49-F238E27FC236}">
                <a16:creationId xmlns:a16="http://schemas.microsoft.com/office/drawing/2014/main" id="{4164740E-F765-4ED3-A2F3-202F6FC1C6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5083175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9838" name="Text Box 30">
            <a:extLst>
              <a:ext uri="{FF2B5EF4-FFF2-40B4-BE49-F238E27FC236}">
                <a16:creationId xmlns:a16="http://schemas.microsoft.com/office/drawing/2014/main" id="{3EB64CCE-9F2B-40E4-A594-F0869D8AF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9839" name="Text Box 31">
            <a:extLst>
              <a:ext uri="{FF2B5EF4-FFF2-40B4-BE49-F238E27FC236}">
                <a16:creationId xmlns:a16="http://schemas.microsoft.com/office/drawing/2014/main" id="{6FB3A0C9-577C-4D2F-812F-384A0F28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00588"/>
            <a:ext cx="414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数据链路层帧再传送到物理层</a:t>
            </a:r>
          </a:p>
        </p:txBody>
      </p:sp>
      <p:sp>
        <p:nvSpPr>
          <p:cNvPr id="119840" name="Text Box 32">
            <a:extLst>
              <a:ext uri="{FF2B5EF4-FFF2-40B4-BE49-F238E27FC236}">
                <a16:creationId xmlns:a16="http://schemas.microsoft.com/office/drawing/2014/main" id="{9AB8298E-4F6E-4AE2-A219-56B5C399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276850"/>
            <a:ext cx="567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最下面的物理层把比特流传送到物理媒体</a:t>
            </a: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4AF370E9-18DB-4B6B-985A-94DD91618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7F5D0865-471D-48CE-B6C6-C6E6D37F6EC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C2A265B1-0581-4CFF-9084-0AC9CDACA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E0C3290-99F6-41A9-88EF-E7EDF4325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0601" y="5661026"/>
            <a:ext cx="5395913" cy="1008063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zh-CN" altLang="en-US"/>
              <a:t>应用层</a:t>
            </a:r>
            <a:r>
              <a:rPr lang="en-US" altLang="zh-CN"/>
              <a:t>(application layer) </a:t>
            </a:r>
          </a:p>
        </p:txBody>
      </p:sp>
      <p:sp>
        <p:nvSpPr>
          <p:cNvPr id="120836" name="AutoShape 4">
            <a:extLst>
              <a:ext uri="{FF2B5EF4-FFF2-40B4-BE49-F238E27FC236}">
                <a16:creationId xmlns:a16="http://schemas.microsoft.com/office/drawing/2014/main" id="{88F73D0C-58E9-4F4A-8F38-F053D15D63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45969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7" name="AutoShape 5">
            <a:extLst>
              <a:ext uri="{FF2B5EF4-FFF2-40B4-BE49-F238E27FC236}">
                <a16:creationId xmlns:a16="http://schemas.microsoft.com/office/drawing/2014/main" id="{05115BBC-B900-4925-8C52-D9ABC9560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8" name="Text Box 6">
            <a:extLst>
              <a:ext uri="{FF2B5EF4-FFF2-40B4-BE49-F238E27FC236}">
                <a16:creationId xmlns:a16="http://schemas.microsoft.com/office/drawing/2014/main" id="{94CC8DBC-C7D5-4586-9396-1ACE32EF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0839" name="Text Box 7">
            <a:extLst>
              <a:ext uri="{FF2B5EF4-FFF2-40B4-BE49-F238E27FC236}">
                <a16:creationId xmlns:a16="http://schemas.microsoft.com/office/drawing/2014/main" id="{3824550C-1A81-4F11-B908-24E49C7E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0840" name="Text Box 8">
            <a:extLst>
              <a:ext uri="{FF2B5EF4-FFF2-40B4-BE49-F238E27FC236}">
                <a16:creationId xmlns:a16="http://schemas.microsoft.com/office/drawing/2014/main" id="{3026C7B4-B1A9-45B0-952A-3AD57C5A6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0841" name="Text Box 9">
            <a:extLst>
              <a:ext uri="{FF2B5EF4-FFF2-40B4-BE49-F238E27FC236}">
                <a16:creationId xmlns:a16="http://schemas.microsoft.com/office/drawing/2014/main" id="{E1CD78C0-3D65-45F1-B997-6DE6047B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5B94B820-4CC5-4A30-ADB9-6A901111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0843" name="Freeform 11">
            <a:extLst>
              <a:ext uri="{FF2B5EF4-FFF2-40B4-BE49-F238E27FC236}">
                <a16:creationId xmlns:a16="http://schemas.microsoft.com/office/drawing/2014/main" id="{73F9FD68-0379-46D2-8D28-65B06F15161F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4" name="Freeform 12">
            <a:extLst>
              <a:ext uri="{FF2B5EF4-FFF2-40B4-BE49-F238E27FC236}">
                <a16:creationId xmlns:a16="http://schemas.microsoft.com/office/drawing/2014/main" id="{E96EE7D4-827F-43FD-BCE0-3469582334CC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5" name="Freeform 13">
            <a:extLst>
              <a:ext uri="{FF2B5EF4-FFF2-40B4-BE49-F238E27FC236}">
                <a16:creationId xmlns:a16="http://schemas.microsoft.com/office/drawing/2014/main" id="{CE89EA37-DC15-41EA-B87E-A0D7C2DAD579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6" name="Freeform 14">
            <a:extLst>
              <a:ext uri="{FF2B5EF4-FFF2-40B4-BE49-F238E27FC236}">
                <a16:creationId xmlns:a16="http://schemas.microsoft.com/office/drawing/2014/main" id="{E9330C14-3A30-423D-B849-AD59FF494A76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7" name="AutoShape 15">
            <a:extLst>
              <a:ext uri="{FF2B5EF4-FFF2-40B4-BE49-F238E27FC236}">
                <a16:creationId xmlns:a16="http://schemas.microsoft.com/office/drawing/2014/main" id="{C64E0E57-2930-402C-93B5-BFC483A2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8" name="Text Box 16">
            <a:extLst>
              <a:ext uri="{FF2B5EF4-FFF2-40B4-BE49-F238E27FC236}">
                <a16:creationId xmlns:a16="http://schemas.microsoft.com/office/drawing/2014/main" id="{DC25771E-38DD-4AFC-A5E7-6DC1251C1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0849" name="Text Box 17">
            <a:extLst>
              <a:ext uri="{FF2B5EF4-FFF2-40B4-BE49-F238E27FC236}">
                <a16:creationId xmlns:a16="http://schemas.microsoft.com/office/drawing/2014/main" id="{3DE39DC6-19BC-41B0-A730-63966AA8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0850" name="Text Box 18">
            <a:extLst>
              <a:ext uri="{FF2B5EF4-FFF2-40B4-BE49-F238E27FC236}">
                <a16:creationId xmlns:a16="http://schemas.microsoft.com/office/drawing/2014/main" id="{EC9400E3-9119-411B-BA82-BB7A5676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0851" name="Text Box 19">
            <a:extLst>
              <a:ext uri="{FF2B5EF4-FFF2-40B4-BE49-F238E27FC236}">
                <a16:creationId xmlns:a16="http://schemas.microsoft.com/office/drawing/2014/main" id="{5214AD06-2AAD-4CB2-996D-80B1D19D7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0852" name="Text Box 20">
            <a:extLst>
              <a:ext uri="{FF2B5EF4-FFF2-40B4-BE49-F238E27FC236}">
                <a16:creationId xmlns:a16="http://schemas.microsoft.com/office/drawing/2014/main" id="{6B7A861B-5922-4440-A711-74E78CC96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0853" name="Freeform 21">
            <a:extLst>
              <a:ext uri="{FF2B5EF4-FFF2-40B4-BE49-F238E27FC236}">
                <a16:creationId xmlns:a16="http://schemas.microsoft.com/office/drawing/2014/main" id="{DE28B6DC-FEFD-43BA-86DC-F380886019A0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4" name="Freeform 22">
            <a:extLst>
              <a:ext uri="{FF2B5EF4-FFF2-40B4-BE49-F238E27FC236}">
                <a16:creationId xmlns:a16="http://schemas.microsoft.com/office/drawing/2014/main" id="{6A9BEA8A-F2B5-4B22-AA24-EE9F904216AB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5" name="Freeform 23">
            <a:extLst>
              <a:ext uri="{FF2B5EF4-FFF2-40B4-BE49-F238E27FC236}">
                <a16:creationId xmlns:a16="http://schemas.microsoft.com/office/drawing/2014/main" id="{2DCDC51E-0949-4C6F-A171-24E0654DF391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6" name="Freeform 24">
            <a:extLst>
              <a:ext uri="{FF2B5EF4-FFF2-40B4-BE49-F238E27FC236}">
                <a16:creationId xmlns:a16="http://schemas.microsoft.com/office/drawing/2014/main" id="{AB54D960-8BAB-4EC3-A468-8847AE8A5D98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7" name="AutoShape 25">
            <a:extLst>
              <a:ext uri="{FF2B5EF4-FFF2-40B4-BE49-F238E27FC236}">
                <a16:creationId xmlns:a16="http://schemas.microsoft.com/office/drawing/2014/main" id="{85BF642C-E1B7-4D26-BAE2-1AEF8CF878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20914" y="5730875"/>
            <a:ext cx="395287" cy="4191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8" name="Text Box 26">
            <a:extLst>
              <a:ext uri="{FF2B5EF4-FFF2-40B4-BE49-F238E27FC236}">
                <a16:creationId xmlns:a16="http://schemas.microsoft.com/office/drawing/2014/main" id="{D7BD9214-301A-4EFD-8206-ACB6409CD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827714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物理传输媒体</a:t>
            </a:r>
          </a:p>
        </p:txBody>
      </p:sp>
      <p:sp>
        <p:nvSpPr>
          <p:cNvPr id="120859" name="AutoShape 27">
            <a:extLst>
              <a:ext uri="{FF2B5EF4-FFF2-40B4-BE49-F238E27FC236}">
                <a16:creationId xmlns:a16="http://schemas.microsoft.com/office/drawing/2014/main" id="{54F6BF09-E733-47F9-8268-88ADD3100B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34732" y="5831682"/>
            <a:ext cx="179387" cy="393700"/>
          </a:xfrm>
          <a:prstGeom prst="upArrow">
            <a:avLst>
              <a:gd name="adj1" fmla="val 50000"/>
              <a:gd name="adj2" fmla="val 548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0860" name="AutoShape 28">
            <a:extLst>
              <a:ext uri="{FF2B5EF4-FFF2-40B4-BE49-F238E27FC236}">
                <a16:creationId xmlns:a16="http://schemas.microsoft.com/office/drawing/2014/main" id="{2B2FC230-66EC-4151-BB8D-C61B9FA33C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71582" y="5831682"/>
            <a:ext cx="179387" cy="393700"/>
          </a:xfrm>
          <a:prstGeom prst="upArrow">
            <a:avLst>
              <a:gd name="adj1" fmla="val 50000"/>
              <a:gd name="adj2" fmla="val 548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0861" name="Text Box 29">
            <a:extLst>
              <a:ext uri="{FF2B5EF4-FFF2-40B4-BE49-F238E27FC236}">
                <a16:creationId xmlns:a16="http://schemas.microsoft.com/office/drawing/2014/main" id="{C496C400-7025-4108-8FE4-24E421D2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0862" name="AutoShape 30">
            <a:extLst>
              <a:ext uri="{FF2B5EF4-FFF2-40B4-BE49-F238E27FC236}">
                <a16:creationId xmlns:a16="http://schemas.microsoft.com/office/drawing/2014/main" id="{363BCEB3-AE32-4B93-96BB-E0E944002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63" name="Text Box 31">
            <a:extLst>
              <a:ext uri="{FF2B5EF4-FFF2-40B4-BE49-F238E27FC236}">
                <a16:creationId xmlns:a16="http://schemas.microsoft.com/office/drawing/2014/main" id="{16BBA27E-F4F7-4271-B03E-01AA40FD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0864" name="AutoShape 32">
            <a:extLst>
              <a:ext uri="{FF2B5EF4-FFF2-40B4-BE49-F238E27FC236}">
                <a16:creationId xmlns:a16="http://schemas.microsoft.com/office/drawing/2014/main" id="{EE86634D-3D9B-496F-B0E5-63DE05E2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65" name="Text Box 33">
            <a:extLst>
              <a:ext uri="{FF2B5EF4-FFF2-40B4-BE49-F238E27FC236}">
                <a16:creationId xmlns:a16="http://schemas.microsoft.com/office/drawing/2014/main" id="{A7196CEC-6C55-4DE5-A268-8092759E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grpSp>
        <p:nvGrpSpPr>
          <p:cNvPr id="120866" name="Group 34">
            <a:extLst>
              <a:ext uri="{FF2B5EF4-FFF2-40B4-BE49-F238E27FC236}">
                <a16:creationId xmlns:a16="http://schemas.microsoft.com/office/drawing/2014/main" id="{C0C394B0-7ACA-4F8E-9E56-C771EE6B954E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5959475"/>
            <a:ext cx="1066800" cy="139700"/>
            <a:chOff x="1344" y="912"/>
            <a:chExt cx="672" cy="96"/>
          </a:xfrm>
        </p:grpSpPr>
        <p:sp>
          <p:nvSpPr>
            <p:cNvPr id="120867" name="Line 35">
              <a:extLst>
                <a:ext uri="{FF2B5EF4-FFF2-40B4-BE49-F238E27FC236}">
                  <a16:creationId xmlns:a16="http://schemas.microsoft.com/office/drawing/2014/main" id="{317B7729-9E23-4518-81CF-9EF7F60FD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96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68" name="Freeform 36">
              <a:extLst>
                <a:ext uri="{FF2B5EF4-FFF2-40B4-BE49-F238E27FC236}">
                  <a16:creationId xmlns:a16="http://schemas.microsoft.com/office/drawing/2014/main" id="{465C3323-66A3-489C-A6AF-AC28A2A63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912"/>
              <a:ext cx="576" cy="96"/>
            </a:xfrm>
            <a:custGeom>
              <a:avLst/>
              <a:gdLst>
                <a:gd name="T0" fmla="*/ 0 w 576"/>
                <a:gd name="T1" fmla="*/ 96 h 192"/>
                <a:gd name="T2" fmla="*/ 0 w 576"/>
                <a:gd name="T3" fmla="*/ 0 h 192"/>
                <a:gd name="T4" fmla="*/ 192 w 576"/>
                <a:gd name="T5" fmla="*/ 0 h 192"/>
                <a:gd name="T6" fmla="*/ 192 w 576"/>
                <a:gd name="T7" fmla="*/ 192 h 192"/>
                <a:gd name="T8" fmla="*/ 288 w 576"/>
                <a:gd name="T9" fmla="*/ 192 h 192"/>
                <a:gd name="T10" fmla="*/ 288 w 576"/>
                <a:gd name="T11" fmla="*/ 0 h 192"/>
                <a:gd name="T12" fmla="*/ 336 w 576"/>
                <a:gd name="T13" fmla="*/ 0 h 192"/>
                <a:gd name="T14" fmla="*/ 336 w 576"/>
                <a:gd name="T15" fmla="*/ 192 h 192"/>
                <a:gd name="T16" fmla="*/ 480 w 576"/>
                <a:gd name="T17" fmla="*/ 192 h 192"/>
                <a:gd name="T18" fmla="*/ 480 w 576"/>
                <a:gd name="T19" fmla="*/ 0 h 192"/>
                <a:gd name="T20" fmla="*/ 576 w 576"/>
                <a:gd name="T21" fmla="*/ 0 h 192"/>
                <a:gd name="T22" fmla="*/ 576 w 576"/>
                <a:gd name="T23" fmla="*/ 96 h 192"/>
                <a:gd name="T24" fmla="*/ 0 w 576"/>
                <a:gd name="T25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92">
                  <a:moveTo>
                    <a:pt x="0" y="96"/>
                  </a:moveTo>
                  <a:lnTo>
                    <a:pt x="0" y="0"/>
                  </a:lnTo>
                  <a:lnTo>
                    <a:pt x="192" y="0"/>
                  </a:lnTo>
                  <a:lnTo>
                    <a:pt x="192" y="192"/>
                  </a:lnTo>
                  <a:lnTo>
                    <a:pt x="288" y="192"/>
                  </a:lnTo>
                  <a:lnTo>
                    <a:pt x="288" y="0"/>
                  </a:lnTo>
                  <a:lnTo>
                    <a:pt x="336" y="0"/>
                  </a:lnTo>
                  <a:lnTo>
                    <a:pt x="33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576" y="0"/>
                  </a:lnTo>
                  <a:lnTo>
                    <a:pt x="57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0869" name="Group 37">
            <a:extLst>
              <a:ext uri="{FF2B5EF4-FFF2-40B4-BE49-F238E27FC236}">
                <a16:creationId xmlns:a16="http://schemas.microsoft.com/office/drawing/2014/main" id="{2FE97ED3-8187-4F89-8634-E9C92D488424}"/>
              </a:ext>
            </a:extLst>
          </p:cNvPr>
          <p:cNvGrpSpPr>
            <a:grpSpLocks/>
          </p:cNvGrpSpPr>
          <p:nvPr/>
        </p:nvGrpSpPr>
        <p:grpSpPr bwMode="auto">
          <a:xfrm>
            <a:off x="8124825" y="5957889"/>
            <a:ext cx="1066800" cy="142875"/>
            <a:chOff x="4158" y="3753"/>
            <a:chExt cx="672" cy="90"/>
          </a:xfrm>
        </p:grpSpPr>
        <p:sp>
          <p:nvSpPr>
            <p:cNvPr id="120870" name="Line 38">
              <a:extLst>
                <a:ext uri="{FF2B5EF4-FFF2-40B4-BE49-F238E27FC236}">
                  <a16:creationId xmlns:a16="http://schemas.microsoft.com/office/drawing/2014/main" id="{16C031D8-ED14-4F38-AF00-F3DF9C0FD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8" y="379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71" name="Freeform 39">
              <a:extLst>
                <a:ext uri="{FF2B5EF4-FFF2-40B4-BE49-F238E27FC236}">
                  <a16:creationId xmlns:a16="http://schemas.microsoft.com/office/drawing/2014/main" id="{532DE4FB-2AEB-4092-BBE5-C835FA1D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753"/>
              <a:ext cx="576" cy="90"/>
            </a:xfrm>
            <a:custGeom>
              <a:avLst/>
              <a:gdLst>
                <a:gd name="T0" fmla="*/ 0 w 576"/>
                <a:gd name="T1" fmla="*/ 51 h 99"/>
                <a:gd name="T2" fmla="*/ 0 w 576"/>
                <a:gd name="T3" fmla="*/ 3 h 99"/>
                <a:gd name="T4" fmla="*/ 135 w 576"/>
                <a:gd name="T5" fmla="*/ 3 h 99"/>
                <a:gd name="T6" fmla="*/ 138 w 576"/>
                <a:gd name="T7" fmla="*/ 99 h 99"/>
                <a:gd name="T8" fmla="*/ 264 w 576"/>
                <a:gd name="T9" fmla="*/ 98 h 99"/>
                <a:gd name="T10" fmla="*/ 264 w 576"/>
                <a:gd name="T11" fmla="*/ 0 h 99"/>
                <a:gd name="T12" fmla="*/ 426 w 576"/>
                <a:gd name="T13" fmla="*/ 0 h 99"/>
                <a:gd name="T14" fmla="*/ 426 w 576"/>
                <a:gd name="T15" fmla="*/ 99 h 99"/>
                <a:gd name="T16" fmla="*/ 480 w 576"/>
                <a:gd name="T17" fmla="*/ 99 h 99"/>
                <a:gd name="T18" fmla="*/ 480 w 576"/>
                <a:gd name="T19" fmla="*/ 3 h 99"/>
                <a:gd name="T20" fmla="*/ 576 w 576"/>
                <a:gd name="T21" fmla="*/ 3 h 99"/>
                <a:gd name="T22" fmla="*/ 576 w 576"/>
                <a:gd name="T23" fmla="*/ 51 h 99"/>
                <a:gd name="T24" fmla="*/ 0 w 576"/>
                <a:gd name="T25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99">
                  <a:moveTo>
                    <a:pt x="0" y="51"/>
                  </a:moveTo>
                  <a:lnTo>
                    <a:pt x="0" y="3"/>
                  </a:lnTo>
                  <a:lnTo>
                    <a:pt x="135" y="3"/>
                  </a:lnTo>
                  <a:lnTo>
                    <a:pt x="138" y="99"/>
                  </a:lnTo>
                  <a:lnTo>
                    <a:pt x="264" y="98"/>
                  </a:lnTo>
                  <a:lnTo>
                    <a:pt x="264" y="0"/>
                  </a:lnTo>
                  <a:lnTo>
                    <a:pt x="426" y="0"/>
                  </a:lnTo>
                  <a:lnTo>
                    <a:pt x="426" y="99"/>
                  </a:lnTo>
                  <a:lnTo>
                    <a:pt x="480" y="99"/>
                  </a:lnTo>
                  <a:lnTo>
                    <a:pt x="480" y="3"/>
                  </a:lnTo>
                  <a:lnTo>
                    <a:pt x="576" y="3"/>
                  </a:lnTo>
                  <a:lnTo>
                    <a:pt x="576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0872" name="Text Box 40">
            <a:extLst>
              <a:ext uri="{FF2B5EF4-FFF2-40B4-BE49-F238E27FC236}">
                <a16:creationId xmlns:a16="http://schemas.microsoft.com/office/drawing/2014/main" id="{79D49C6C-44A4-4062-AFA3-DB4A2114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616" y="4797426"/>
            <a:ext cx="5416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电信号（或光信号）在物理媒体中传播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从发送端物理层传送到接收端物理层</a:t>
            </a:r>
          </a:p>
        </p:txBody>
      </p:sp>
      <p:sp>
        <p:nvSpPr>
          <p:cNvPr id="120873" name="Text Box 41">
            <a:extLst>
              <a:ext uri="{FF2B5EF4-FFF2-40B4-BE49-F238E27FC236}">
                <a16:creationId xmlns:a16="http://schemas.microsoft.com/office/drawing/2014/main" id="{53E9304C-AA99-4677-BE61-473ED74FF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0874" name="AutoShape 42">
            <a:extLst>
              <a:ext uri="{FF2B5EF4-FFF2-40B4-BE49-F238E27FC236}">
                <a16:creationId xmlns:a16="http://schemas.microsoft.com/office/drawing/2014/main" id="{6A362BE2-C20C-4783-8A3F-F327A3BDA91C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95644" y="5679281"/>
            <a:ext cx="431800" cy="3952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灯片编号占位符 1">
            <a:extLst>
              <a:ext uri="{FF2B5EF4-FFF2-40B4-BE49-F238E27FC236}">
                <a16:creationId xmlns:a16="http://schemas.microsoft.com/office/drawing/2014/main" id="{F1E3CEB4-5E92-4CF6-BD49-4DEB7FDE0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44" name="日期占位符 2">
            <a:extLst>
              <a:ext uri="{FF2B5EF4-FFF2-40B4-BE49-F238E27FC236}">
                <a16:creationId xmlns:a16="http://schemas.microsoft.com/office/drawing/2014/main" id="{A179CD34-5C83-4DD2-89C6-0CF2EC3FAD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5332</TotalTime>
  <Words>967</Words>
  <Application>Microsoft Office PowerPoint</Application>
  <PresentationFormat>宽屏</PresentationFormat>
  <Paragraphs>328</Paragraphs>
  <Slides>21</Slides>
  <Notes>21</Notes>
  <HiddenSlides>16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黑体</vt:lpstr>
      <vt:lpstr>微软雅黑</vt:lpstr>
      <vt:lpstr>Arial</vt:lpstr>
      <vt:lpstr>Tahoma</vt:lpstr>
      <vt:lpstr>Times New Roman</vt:lpstr>
      <vt:lpstr>孙冬梅PPT母版_V6.0</vt:lpstr>
      <vt:lpstr>1_孙冬梅PPT母版_V6.0</vt:lpstr>
      <vt:lpstr>基于Linux操作系统和龙芯SOC 的应用与开发</vt:lpstr>
      <vt:lpstr>第二讲嵌入式 Linux 操作系统网络系统</vt:lpstr>
      <vt:lpstr>1.网络编程基础概念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沙漏计时器形状的 TCP/IP协议族 </vt:lpstr>
      <vt:lpstr>IP 地址及其表示方法 </vt:lpstr>
      <vt:lpstr>TCP 的端口 </vt:lpstr>
      <vt:lpstr>2. Linux下的Socket通信</vt:lpstr>
      <vt:lpstr>3. Socket 网络编程实例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622</cp:revision>
  <cp:lastPrinted>2019-06-21T01:02:15Z</cp:lastPrinted>
  <dcterms:created xsi:type="dcterms:W3CDTF">2019-05-27T01:44:11Z</dcterms:created>
  <dcterms:modified xsi:type="dcterms:W3CDTF">2020-04-05T14:52:26Z</dcterms:modified>
</cp:coreProperties>
</file>